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2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4" r:id="rId1"/>
    <p:sldMasterId id="2147483824" r:id="rId2"/>
    <p:sldMasterId id="2147483783" r:id="rId3"/>
  </p:sldMasterIdLst>
  <p:notesMasterIdLst>
    <p:notesMasterId r:id="rId17"/>
  </p:notesMasterIdLst>
  <p:sldIdLst>
    <p:sldId id="572" r:id="rId4"/>
    <p:sldId id="510" r:id="rId5"/>
    <p:sldId id="517" r:id="rId6"/>
    <p:sldId id="561" r:id="rId7"/>
    <p:sldId id="562" r:id="rId8"/>
    <p:sldId id="569" r:id="rId9"/>
    <p:sldId id="563" r:id="rId10"/>
    <p:sldId id="571" r:id="rId11"/>
    <p:sldId id="566" r:id="rId12"/>
    <p:sldId id="570" r:id="rId13"/>
    <p:sldId id="507" r:id="rId14"/>
    <p:sldId id="501" r:id="rId15"/>
    <p:sldId id="573" r:id="rId16"/>
  </p:sldIdLst>
  <p:sldSz cx="9144000" cy="5143500" type="screen16x9"/>
  <p:notesSz cx="6858000" cy="9144000"/>
  <p:embeddedFontLs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黑体" pitchFamily="49" charset="-122"/>
      <p:regular r:id="rId22"/>
    </p:embeddedFont>
    <p:embeddedFont>
      <p:font typeface="幼圆" pitchFamily="49" charset="-122"/>
      <p:regular r:id="rId23"/>
    </p:embeddedFont>
    <p:embeddedFont>
      <p:font typeface="楷体" pitchFamily="49" charset="-122"/>
      <p:regular r:id="rId24"/>
    </p:embeddedFont>
    <p:embeddedFont>
      <p:font typeface="微软雅黑" pitchFamily="34" charset="-122"/>
      <p:regular r:id="rId25"/>
      <p:bold r:id="rId26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3FEFF"/>
    <a:srgbClr val="FF0000"/>
    <a:srgbClr val="0000FF"/>
    <a:srgbClr val="33CC33"/>
    <a:srgbClr val="CC9900"/>
    <a:srgbClr val="FF9933"/>
    <a:srgbClr val="AFF22A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99704" autoAdjust="0"/>
  </p:normalViewPr>
  <p:slideViewPr>
    <p:cSldViewPr>
      <p:cViewPr>
        <p:scale>
          <a:sx n="110" d="100"/>
          <a:sy n="110" d="100"/>
        </p:scale>
        <p:origin x="-372" y="-228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4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font" Target="fonts/font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7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6.fntdata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font" Target="fonts/font2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9.wmf"/><Relationship Id="rId7" Type="http://schemas.openxmlformats.org/officeDocument/2006/relationships/image" Target="../media/image32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B6E445A-6A84-4D9D-AA04-FE5E2ABAAF39}" type="datetimeFigureOut">
              <a:rPr lang="zh-CN" altLang="en-US"/>
              <a:pPr>
                <a:defRPr/>
              </a:pPr>
              <a:t>2019/10/14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9EE26E8-3817-4DE8-8DD7-B383E4F06E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94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EE26E8-3817-4DE8-8DD7-B383E4F06E3F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817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983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02555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43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767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41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3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875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663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212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74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78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227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28164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929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7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676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529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92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8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68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5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5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96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07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26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886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50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968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270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224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96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345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117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47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26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21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09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901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29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38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629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976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77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473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106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064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029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225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489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611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08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57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69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939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131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044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351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45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9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328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930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13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771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17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75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90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4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21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67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992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688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72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621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0622345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55142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9196301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8681099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64993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76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5781286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33972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11801825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5840516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7641395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2019/10/14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168163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31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7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89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982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875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95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23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36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39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333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563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82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84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82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7750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73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5883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46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66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02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1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427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89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15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838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39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387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245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113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30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33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911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486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774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569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25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588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810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546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707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81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6947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252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956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10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37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34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937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530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83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890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044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9984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824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37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991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770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85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132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87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0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491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75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7882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811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3000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216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00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84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23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35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02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081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07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9803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194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41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357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29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31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12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971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8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8825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30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37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86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89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8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01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119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7001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43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20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91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69523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30283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77793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71416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9920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41483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646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66946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1411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10902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89340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2019/10/14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65603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204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01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98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401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906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019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87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" Target="../slides/slid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95.xml"/><Relationship Id="rId18" Type="http://schemas.openxmlformats.org/officeDocument/2006/relationships/slideLayout" Target="../slideLayouts/slideLayout100.xml"/><Relationship Id="rId26" Type="http://schemas.openxmlformats.org/officeDocument/2006/relationships/slideLayout" Target="../slideLayouts/slideLayout108.xml"/><Relationship Id="rId39" Type="http://schemas.openxmlformats.org/officeDocument/2006/relationships/slideLayout" Target="../slideLayouts/slideLayout121.xml"/><Relationship Id="rId21" Type="http://schemas.openxmlformats.org/officeDocument/2006/relationships/slideLayout" Target="../slideLayouts/slideLayout103.xml"/><Relationship Id="rId34" Type="http://schemas.openxmlformats.org/officeDocument/2006/relationships/slideLayout" Target="../slideLayouts/slideLayout116.xml"/><Relationship Id="rId42" Type="http://schemas.openxmlformats.org/officeDocument/2006/relationships/slideLayout" Target="../slideLayouts/slideLayout124.xml"/><Relationship Id="rId47" Type="http://schemas.openxmlformats.org/officeDocument/2006/relationships/slideLayout" Target="../slideLayouts/slideLayout129.xml"/><Relationship Id="rId50" Type="http://schemas.openxmlformats.org/officeDocument/2006/relationships/slideLayout" Target="../slideLayouts/slideLayout132.xml"/><Relationship Id="rId55" Type="http://schemas.openxmlformats.org/officeDocument/2006/relationships/slideLayout" Target="../slideLayouts/slideLayout137.xml"/><Relationship Id="rId63" Type="http://schemas.openxmlformats.org/officeDocument/2006/relationships/slideLayout" Target="../slideLayouts/slideLayout145.xml"/><Relationship Id="rId68" Type="http://schemas.openxmlformats.org/officeDocument/2006/relationships/slideLayout" Target="../slideLayouts/slideLayout150.xml"/><Relationship Id="rId76" Type="http://schemas.openxmlformats.org/officeDocument/2006/relationships/slideLayout" Target="../slideLayouts/slideLayout158.xml"/><Relationship Id="rId84" Type="http://schemas.openxmlformats.org/officeDocument/2006/relationships/image" Target="../media/image1.png"/><Relationship Id="rId7" Type="http://schemas.openxmlformats.org/officeDocument/2006/relationships/slideLayout" Target="../slideLayouts/slideLayout89.xml"/><Relationship Id="rId71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98.xml"/><Relationship Id="rId29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93.xml"/><Relationship Id="rId24" Type="http://schemas.openxmlformats.org/officeDocument/2006/relationships/slideLayout" Target="../slideLayouts/slideLayout106.xml"/><Relationship Id="rId32" Type="http://schemas.openxmlformats.org/officeDocument/2006/relationships/slideLayout" Target="../slideLayouts/slideLayout114.xml"/><Relationship Id="rId37" Type="http://schemas.openxmlformats.org/officeDocument/2006/relationships/slideLayout" Target="../slideLayouts/slideLayout119.xml"/><Relationship Id="rId40" Type="http://schemas.openxmlformats.org/officeDocument/2006/relationships/slideLayout" Target="../slideLayouts/slideLayout122.xml"/><Relationship Id="rId45" Type="http://schemas.openxmlformats.org/officeDocument/2006/relationships/slideLayout" Target="../slideLayouts/slideLayout127.xml"/><Relationship Id="rId53" Type="http://schemas.openxmlformats.org/officeDocument/2006/relationships/slideLayout" Target="../slideLayouts/slideLayout135.xml"/><Relationship Id="rId58" Type="http://schemas.openxmlformats.org/officeDocument/2006/relationships/slideLayout" Target="../slideLayouts/slideLayout140.xml"/><Relationship Id="rId66" Type="http://schemas.openxmlformats.org/officeDocument/2006/relationships/slideLayout" Target="../slideLayouts/slideLayout148.xml"/><Relationship Id="rId74" Type="http://schemas.openxmlformats.org/officeDocument/2006/relationships/slideLayout" Target="../slideLayouts/slideLayout156.xml"/><Relationship Id="rId79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87.xml"/><Relationship Id="rId61" Type="http://schemas.openxmlformats.org/officeDocument/2006/relationships/slideLayout" Target="../slideLayouts/slideLayout143.xml"/><Relationship Id="rId82" Type="http://schemas.openxmlformats.org/officeDocument/2006/relationships/slideLayout" Target="../slideLayouts/slideLayout164.xml"/><Relationship Id="rId19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6.xml"/><Relationship Id="rId22" Type="http://schemas.openxmlformats.org/officeDocument/2006/relationships/slideLayout" Target="../slideLayouts/slideLayout104.xml"/><Relationship Id="rId27" Type="http://schemas.openxmlformats.org/officeDocument/2006/relationships/slideLayout" Target="../slideLayouts/slideLayout109.xml"/><Relationship Id="rId30" Type="http://schemas.openxmlformats.org/officeDocument/2006/relationships/slideLayout" Target="../slideLayouts/slideLayout112.xml"/><Relationship Id="rId35" Type="http://schemas.openxmlformats.org/officeDocument/2006/relationships/slideLayout" Target="../slideLayouts/slideLayout117.xml"/><Relationship Id="rId43" Type="http://schemas.openxmlformats.org/officeDocument/2006/relationships/slideLayout" Target="../slideLayouts/slideLayout125.xml"/><Relationship Id="rId48" Type="http://schemas.openxmlformats.org/officeDocument/2006/relationships/slideLayout" Target="../slideLayouts/slideLayout130.xml"/><Relationship Id="rId56" Type="http://schemas.openxmlformats.org/officeDocument/2006/relationships/slideLayout" Target="../slideLayouts/slideLayout138.xml"/><Relationship Id="rId64" Type="http://schemas.openxmlformats.org/officeDocument/2006/relationships/slideLayout" Target="../slideLayouts/slideLayout146.xml"/><Relationship Id="rId69" Type="http://schemas.openxmlformats.org/officeDocument/2006/relationships/slideLayout" Target="../slideLayouts/slideLayout151.xml"/><Relationship Id="rId77" Type="http://schemas.openxmlformats.org/officeDocument/2006/relationships/slideLayout" Target="../slideLayouts/slideLayout159.xml"/><Relationship Id="rId8" Type="http://schemas.openxmlformats.org/officeDocument/2006/relationships/slideLayout" Target="../slideLayouts/slideLayout90.xml"/><Relationship Id="rId51" Type="http://schemas.openxmlformats.org/officeDocument/2006/relationships/slideLayout" Target="../slideLayouts/slideLayout133.xml"/><Relationship Id="rId72" Type="http://schemas.openxmlformats.org/officeDocument/2006/relationships/slideLayout" Target="../slideLayouts/slideLayout154.xml"/><Relationship Id="rId80" Type="http://schemas.openxmlformats.org/officeDocument/2006/relationships/slideLayout" Target="../slideLayouts/slideLayout162.xml"/><Relationship Id="rId85" Type="http://schemas.openxmlformats.org/officeDocument/2006/relationships/image" Target="../media/image2.png"/><Relationship Id="rId3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4.xml"/><Relationship Id="rId17" Type="http://schemas.openxmlformats.org/officeDocument/2006/relationships/slideLayout" Target="../slideLayouts/slideLayout99.xml"/><Relationship Id="rId25" Type="http://schemas.openxmlformats.org/officeDocument/2006/relationships/slideLayout" Target="../slideLayouts/slideLayout107.xml"/><Relationship Id="rId33" Type="http://schemas.openxmlformats.org/officeDocument/2006/relationships/slideLayout" Target="../slideLayouts/slideLayout115.xml"/><Relationship Id="rId38" Type="http://schemas.openxmlformats.org/officeDocument/2006/relationships/slideLayout" Target="../slideLayouts/slideLayout120.xml"/><Relationship Id="rId46" Type="http://schemas.openxmlformats.org/officeDocument/2006/relationships/slideLayout" Target="../slideLayouts/slideLayout128.xml"/><Relationship Id="rId59" Type="http://schemas.openxmlformats.org/officeDocument/2006/relationships/slideLayout" Target="../slideLayouts/slideLayout141.xml"/><Relationship Id="rId67" Type="http://schemas.openxmlformats.org/officeDocument/2006/relationships/slideLayout" Target="../slideLayouts/slideLayout149.xml"/><Relationship Id="rId20" Type="http://schemas.openxmlformats.org/officeDocument/2006/relationships/slideLayout" Target="../slideLayouts/slideLayout102.xml"/><Relationship Id="rId41" Type="http://schemas.openxmlformats.org/officeDocument/2006/relationships/slideLayout" Target="../slideLayouts/slideLayout123.xml"/><Relationship Id="rId54" Type="http://schemas.openxmlformats.org/officeDocument/2006/relationships/slideLayout" Target="../slideLayouts/slideLayout136.xml"/><Relationship Id="rId62" Type="http://schemas.openxmlformats.org/officeDocument/2006/relationships/slideLayout" Target="../slideLayouts/slideLayout144.xml"/><Relationship Id="rId70" Type="http://schemas.openxmlformats.org/officeDocument/2006/relationships/slideLayout" Target="../slideLayouts/slideLayout152.xml"/><Relationship Id="rId75" Type="http://schemas.openxmlformats.org/officeDocument/2006/relationships/slideLayout" Target="../slideLayouts/slideLayout157.xml"/><Relationship Id="rId83" Type="http://schemas.openxmlformats.org/officeDocument/2006/relationships/theme" Target="../theme/theme2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7.xml"/><Relationship Id="rId23" Type="http://schemas.openxmlformats.org/officeDocument/2006/relationships/slideLayout" Target="../slideLayouts/slideLayout105.xml"/><Relationship Id="rId28" Type="http://schemas.openxmlformats.org/officeDocument/2006/relationships/slideLayout" Target="../slideLayouts/slideLayout110.xml"/><Relationship Id="rId36" Type="http://schemas.openxmlformats.org/officeDocument/2006/relationships/slideLayout" Target="../slideLayouts/slideLayout118.xml"/><Relationship Id="rId49" Type="http://schemas.openxmlformats.org/officeDocument/2006/relationships/slideLayout" Target="../slideLayouts/slideLayout131.xml"/><Relationship Id="rId57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92.xml"/><Relationship Id="rId31" Type="http://schemas.openxmlformats.org/officeDocument/2006/relationships/slideLayout" Target="../slideLayouts/slideLayout113.xml"/><Relationship Id="rId44" Type="http://schemas.openxmlformats.org/officeDocument/2006/relationships/slideLayout" Target="../slideLayouts/slideLayout126.xml"/><Relationship Id="rId52" Type="http://schemas.openxmlformats.org/officeDocument/2006/relationships/slideLayout" Target="../slideLayouts/slideLayout134.xml"/><Relationship Id="rId60" Type="http://schemas.openxmlformats.org/officeDocument/2006/relationships/slideLayout" Target="../slideLayouts/slideLayout142.xml"/><Relationship Id="rId65" Type="http://schemas.openxmlformats.org/officeDocument/2006/relationships/slideLayout" Target="../slideLayouts/slideLayout147.xml"/><Relationship Id="rId73" Type="http://schemas.openxmlformats.org/officeDocument/2006/relationships/slideLayout" Target="../slideLayouts/slideLayout155.xml"/><Relationship Id="rId78" Type="http://schemas.openxmlformats.org/officeDocument/2006/relationships/slideLayout" Target="../slideLayouts/slideLayout160.xml"/><Relationship Id="rId81" Type="http://schemas.openxmlformats.org/officeDocument/2006/relationships/slideLayout" Target="../slideLayouts/slideLayout16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13" Type="http://schemas.openxmlformats.org/officeDocument/2006/relationships/slideLayout" Target="../slideLayouts/slideLayout177.xml"/><Relationship Id="rId18" Type="http://schemas.openxmlformats.org/officeDocument/2006/relationships/slideLayout" Target="../slideLayouts/slideLayout182.xml"/><Relationship Id="rId26" Type="http://schemas.openxmlformats.org/officeDocument/2006/relationships/slideLayout" Target="../slideLayouts/slideLayout190.xml"/><Relationship Id="rId39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67.xml"/><Relationship Id="rId21" Type="http://schemas.openxmlformats.org/officeDocument/2006/relationships/slideLayout" Target="../slideLayouts/slideLayout185.xml"/><Relationship Id="rId34" Type="http://schemas.openxmlformats.org/officeDocument/2006/relationships/slideLayout" Target="../slideLayouts/slideLayout198.xml"/><Relationship Id="rId42" Type="http://schemas.openxmlformats.org/officeDocument/2006/relationships/image" Target="../media/image2.png"/><Relationship Id="rId7" Type="http://schemas.openxmlformats.org/officeDocument/2006/relationships/slideLayout" Target="../slideLayouts/slideLayout171.xml"/><Relationship Id="rId12" Type="http://schemas.openxmlformats.org/officeDocument/2006/relationships/slideLayout" Target="../slideLayouts/slideLayout176.xml"/><Relationship Id="rId17" Type="http://schemas.openxmlformats.org/officeDocument/2006/relationships/slideLayout" Target="../slideLayouts/slideLayout181.xml"/><Relationship Id="rId25" Type="http://schemas.openxmlformats.org/officeDocument/2006/relationships/slideLayout" Target="../slideLayouts/slideLayout189.xml"/><Relationship Id="rId33" Type="http://schemas.openxmlformats.org/officeDocument/2006/relationships/slideLayout" Target="../slideLayouts/slideLayout197.xml"/><Relationship Id="rId38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66.xml"/><Relationship Id="rId16" Type="http://schemas.openxmlformats.org/officeDocument/2006/relationships/slideLayout" Target="../slideLayouts/slideLayout180.xml"/><Relationship Id="rId20" Type="http://schemas.openxmlformats.org/officeDocument/2006/relationships/slideLayout" Target="../slideLayouts/slideLayout184.xml"/><Relationship Id="rId29" Type="http://schemas.openxmlformats.org/officeDocument/2006/relationships/slideLayout" Target="../slideLayouts/slideLayout193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11" Type="http://schemas.openxmlformats.org/officeDocument/2006/relationships/slideLayout" Target="../slideLayouts/slideLayout175.xml"/><Relationship Id="rId24" Type="http://schemas.openxmlformats.org/officeDocument/2006/relationships/slideLayout" Target="../slideLayouts/slideLayout188.xml"/><Relationship Id="rId32" Type="http://schemas.openxmlformats.org/officeDocument/2006/relationships/slideLayout" Target="../slideLayouts/slideLayout196.xml"/><Relationship Id="rId37" Type="http://schemas.openxmlformats.org/officeDocument/2006/relationships/slideLayout" Target="../slideLayouts/slideLayout201.xml"/><Relationship Id="rId40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69.xml"/><Relationship Id="rId15" Type="http://schemas.openxmlformats.org/officeDocument/2006/relationships/slideLayout" Target="../slideLayouts/slideLayout179.xml"/><Relationship Id="rId23" Type="http://schemas.openxmlformats.org/officeDocument/2006/relationships/slideLayout" Target="../slideLayouts/slideLayout187.xml"/><Relationship Id="rId28" Type="http://schemas.openxmlformats.org/officeDocument/2006/relationships/slideLayout" Target="../slideLayouts/slideLayout192.xml"/><Relationship Id="rId36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174.xml"/><Relationship Id="rId19" Type="http://schemas.openxmlformats.org/officeDocument/2006/relationships/slideLayout" Target="../slideLayouts/slideLayout183.xml"/><Relationship Id="rId31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Relationship Id="rId14" Type="http://schemas.openxmlformats.org/officeDocument/2006/relationships/slideLayout" Target="../slideLayouts/slideLayout178.xml"/><Relationship Id="rId22" Type="http://schemas.openxmlformats.org/officeDocument/2006/relationships/slideLayout" Target="../slideLayouts/slideLayout186.xml"/><Relationship Id="rId27" Type="http://schemas.openxmlformats.org/officeDocument/2006/relationships/slideLayout" Target="../slideLayouts/slideLayout191.xml"/><Relationship Id="rId30" Type="http://schemas.openxmlformats.org/officeDocument/2006/relationships/slideLayout" Target="../slideLayouts/slideLayout194.xml"/><Relationship Id="rId35" Type="http://schemas.openxmlformats.org/officeDocument/2006/relationships/slideLayout" Target="../slideLayouts/slideLayout199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91581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78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九（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  <p:grpSp>
        <p:nvGrpSpPr>
          <p:cNvPr id="11" name="组合 10"/>
          <p:cNvGrpSpPr/>
          <p:nvPr userDrawn="1"/>
        </p:nvGrpSpPr>
        <p:grpSpPr>
          <a:xfrm>
            <a:off x="8028384" y="4793319"/>
            <a:ext cx="1105042" cy="370719"/>
            <a:chOff x="7643422" y="4681236"/>
            <a:chExt cx="1105042" cy="370719"/>
          </a:xfrm>
        </p:grpSpPr>
        <p:pic>
          <p:nvPicPr>
            <p:cNvPr id="12" name="图片 11">
              <a:hlinkClick r:id="rId86" action="ppaction://hlinksldjump"/>
            </p:cNvPr>
            <p:cNvPicPr>
              <a:picLocks noChangeAspect="1"/>
            </p:cNvPicPr>
            <p:nvPr/>
          </p:nvPicPr>
          <p:blipFill>
            <a:blip r:embed="rId8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422" y="4713389"/>
              <a:ext cx="1105042" cy="338566"/>
            </a:xfrm>
            <a:prstGeom prst="rect">
              <a:avLst/>
            </a:prstGeom>
          </p:spPr>
        </p:pic>
        <p:sp>
          <p:nvSpPr>
            <p:cNvPr id="13" name="文本框 26">
              <a:hlinkClick r:id="rId86" action="ppaction://hlinksldjump"/>
            </p:cNvPr>
            <p:cNvSpPr txBox="1"/>
            <p:nvPr/>
          </p:nvSpPr>
          <p:spPr>
            <a:xfrm>
              <a:off x="7763282" y="468123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800" dirty="0">
                  <a:latin typeface="黑体" pitchFamily="49" charset="-122"/>
                  <a:ea typeface="黑体" pitchFamily="49" charset="-122"/>
                </a:rPr>
                <a:t>返回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7311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  <p:sldLayoutId id="2147483735" r:id="rId21"/>
    <p:sldLayoutId id="2147483736" r:id="rId22"/>
    <p:sldLayoutId id="2147483737" r:id="rId23"/>
    <p:sldLayoutId id="2147483738" r:id="rId24"/>
    <p:sldLayoutId id="2147483739" r:id="rId25"/>
    <p:sldLayoutId id="2147483740" r:id="rId26"/>
    <p:sldLayoutId id="2147483741" r:id="rId27"/>
    <p:sldLayoutId id="2147483742" r:id="rId28"/>
    <p:sldLayoutId id="2147483743" r:id="rId29"/>
    <p:sldLayoutId id="2147483744" r:id="rId30"/>
    <p:sldLayoutId id="2147483745" r:id="rId31"/>
    <p:sldLayoutId id="2147483746" r:id="rId32"/>
    <p:sldLayoutId id="2147483747" r:id="rId33"/>
    <p:sldLayoutId id="2147483748" r:id="rId34"/>
    <p:sldLayoutId id="2147483749" r:id="rId35"/>
    <p:sldLayoutId id="2147483750" r:id="rId36"/>
    <p:sldLayoutId id="2147483751" r:id="rId37"/>
    <p:sldLayoutId id="2147483752" r:id="rId38"/>
    <p:sldLayoutId id="2147483753" r:id="rId39"/>
    <p:sldLayoutId id="2147483754" r:id="rId40"/>
    <p:sldLayoutId id="2147483755" r:id="rId41"/>
    <p:sldLayoutId id="2147483756" r:id="rId42"/>
    <p:sldLayoutId id="2147483757" r:id="rId43"/>
    <p:sldLayoutId id="2147483758" r:id="rId44"/>
    <p:sldLayoutId id="2147483759" r:id="rId45"/>
    <p:sldLayoutId id="2147483760" r:id="rId46"/>
    <p:sldLayoutId id="2147483761" r:id="rId47"/>
    <p:sldLayoutId id="2147483762" r:id="rId48"/>
    <p:sldLayoutId id="2147483763" r:id="rId49"/>
    <p:sldLayoutId id="2147483764" r:id="rId50"/>
    <p:sldLayoutId id="2147483765" r:id="rId51"/>
    <p:sldLayoutId id="2147483766" r:id="rId52"/>
    <p:sldLayoutId id="2147483767" r:id="rId53"/>
    <p:sldLayoutId id="2147483768" r:id="rId54"/>
    <p:sldLayoutId id="2147483769" r:id="rId55"/>
    <p:sldLayoutId id="2147483770" r:id="rId56"/>
    <p:sldLayoutId id="2147483771" r:id="rId57"/>
    <p:sldLayoutId id="2147483772" r:id="rId58"/>
    <p:sldLayoutId id="2147483773" r:id="rId59"/>
    <p:sldLayoutId id="2147483774" r:id="rId60"/>
    <p:sldLayoutId id="2147483775" r:id="rId61"/>
    <p:sldLayoutId id="2147483776" r:id="rId62"/>
    <p:sldLayoutId id="2147483777" r:id="rId63"/>
    <p:sldLayoutId id="2147483778" r:id="rId64"/>
    <p:sldLayoutId id="2147483779" r:id="rId65"/>
    <p:sldLayoutId id="2147483780" r:id="rId66"/>
    <p:sldLayoutId id="2147483781" r:id="rId67"/>
    <p:sldLayoutId id="2147483782" r:id="rId68"/>
    <p:sldLayoutId id="2147483682" r:id="rId69"/>
    <p:sldLayoutId id="2147483681" r:id="rId70"/>
    <p:sldLayoutId id="2147483680" r:id="rId71"/>
    <p:sldLayoutId id="2147483679" r:id="rId72"/>
    <p:sldLayoutId id="2147483678" r:id="rId73"/>
    <p:sldLayoutId id="2147483677" r:id="rId74"/>
    <p:sldLayoutId id="2147483676" r:id="rId75"/>
    <p:sldLayoutId id="2147483707" r:id="rId76"/>
    <p:sldLayoutId id="2147483708" r:id="rId77"/>
    <p:sldLayoutId id="2147483709" r:id="rId78"/>
    <p:sldLayoutId id="2147483710" r:id="rId79"/>
    <p:sldLayoutId id="2147483711" r:id="rId80"/>
    <p:sldLayoutId id="2147483712" r:id="rId81"/>
    <p:sldLayoutId id="2147483713" r:id="rId8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0" y="123478"/>
            <a:ext cx="2915816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2789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练习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九（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3318"/>
            <a:ext cx="9144000" cy="35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841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  <p:sldLayoutId id="2147483836" r:id="rId12"/>
    <p:sldLayoutId id="2147483837" r:id="rId13"/>
    <p:sldLayoutId id="2147483838" r:id="rId14"/>
    <p:sldLayoutId id="2147483839" r:id="rId15"/>
    <p:sldLayoutId id="2147483840" r:id="rId16"/>
    <p:sldLayoutId id="2147483841" r:id="rId17"/>
    <p:sldLayoutId id="2147483842" r:id="rId18"/>
    <p:sldLayoutId id="2147483843" r:id="rId19"/>
    <p:sldLayoutId id="2147483844" r:id="rId20"/>
    <p:sldLayoutId id="2147483845" r:id="rId21"/>
    <p:sldLayoutId id="2147483846" r:id="rId22"/>
    <p:sldLayoutId id="2147483847" r:id="rId23"/>
    <p:sldLayoutId id="2147483848" r:id="rId24"/>
    <p:sldLayoutId id="2147483849" r:id="rId25"/>
    <p:sldLayoutId id="2147483850" r:id="rId26"/>
    <p:sldLayoutId id="2147483851" r:id="rId27"/>
    <p:sldLayoutId id="2147483852" r:id="rId28"/>
    <p:sldLayoutId id="2147483853" r:id="rId29"/>
    <p:sldLayoutId id="2147483854" r:id="rId30"/>
    <p:sldLayoutId id="2147483855" r:id="rId31"/>
    <p:sldLayoutId id="2147483856" r:id="rId32"/>
    <p:sldLayoutId id="2147483857" r:id="rId33"/>
    <p:sldLayoutId id="2147483858" r:id="rId34"/>
    <p:sldLayoutId id="2147483859" r:id="rId35"/>
    <p:sldLayoutId id="2147483860" r:id="rId36"/>
    <p:sldLayoutId id="2147483861" r:id="rId37"/>
    <p:sldLayoutId id="2147483862" r:id="rId38"/>
    <p:sldLayoutId id="2147483863" r:id="rId39"/>
    <p:sldLayoutId id="2147483864" r:id="rId40"/>
    <p:sldLayoutId id="2147483865" r:id="rId41"/>
    <p:sldLayoutId id="2147483866" r:id="rId42"/>
    <p:sldLayoutId id="2147483867" r:id="rId43"/>
    <p:sldLayoutId id="2147483868" r:id="rId44"/>
    <p:sldLayoutId id="2147483869" r:id="rId45"/>
    <p:sldLayoutId id="2147483870" r:id="rId46"/>
    <p:sldLayoutId id="2147483871" r:id="rId47"/>
    <p:sldLayoutId id="2147483872" r:id="rId48"/>
    <p:sldLayoutId id="2147483873" r:id="rId49"/>
    <p:sldLayoutId id="2147483874" r:id="rId50"/>
    <p:sldLayoutId id="2147483875" r:id="rId51"/>
    <p:sldLayoutId id="2147483876" r:id="rId52"/>
    <p:sldLayoutId id="2147483877" r:id="rId53"/>
    <p:sldLayoutId id="2147483878" r:id="rId54"/>
    <p:sldLayoutId id="2147483879" r:id="rId55"/>
    <p:sldLayoutId id="2147483880" r:id="rId56"/>
    <p:sldLayoutId id="2147483881" r:id="rId57"/>
    <p:sldLayoutId id="2147483882" r:id="rId58"/>
    <p:sldLayoutId id="2147483883" r:id="rId59"/>
    <p:sldLayoutId id="2147483884" r:id="rId60"/>
    <p:sldLayoutId id="2147483885" r:id="rId61"/>
    <p:sldLayoutId id="2147483886" r:id="rId62"/>
    <p:sldLayoutId id="2147483887" r:id="rId63"/>
    <p:sldLayoutId id="2147483888" r:id="rId64"/>
    <p:sldLayoutId id="2147483889" r:id="rId65"/>
    <p:sldLayoutId id="2147483890" r:id="rId66"/>
    <p:sldLayoutId id="2147483891" r:id="rId67"/>
    <p:sldLayoutId id="2147483892" r:id="rId68"/>
    <p:sldLayoutId id="2147483893" r:id="rId69"/>
    <p:sldLayoutId id="2147483894" r:id="rId70"/>
    <p:sldLayoutId id="2147483895" r:id="rId71"/>
    <p:sldLayoutId id="2147483896" r:id="rId72"/>
    <p:sldLayoutId id="2147483897" r:id="rId73"/>
    <p:sldLayoutId id="2147483898" r:id="rId74"/>
    <p:sldLayoutId id="2147483899" r:id="rId75"/>
    <p:sldLayoutId id="2147483900" r:id="rId76"/>
    <p:sldLayoutId id="2147483901" r:id="rId77"/>
    <p:sldLayoutId id="2147483902" r:id="rId78"/>
    <p:sldLayoutId id="2147483903" r:id="rId79"/>
    <p:sldLayoutId id="2147483904" r:id="rId80"/>
    <p:sldLayoutId id="2147483905" r:id="rId81"/>
    <p:sldLayoutId id="2147483906" r:id="rId8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4192"/>
            <a:ext cx="9144000" cy="629306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 flipH="1">
            <a:off x="0" y="123478"/>
            <a:ext cx="3419872" cy="216000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6750" y="93861"/>
            <a:ext cx="322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认识</a:t>
            </a:r>
            <a:r>
              <a:rPr lang="en-US" altLang="zh-CN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2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以内的数 面积的含义</a:t>
            </a:r>
            <a:endParaRPr lang="zh-CN" altLang="en-US" sz="12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284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  <p:sldLayoutId id="2147483801" r:id="rId18"/>
    <p:sldLayoutId id="2147483802" r:id="rId19"/>
    <p:sldLayoutId id="2147483803" r:id="rId20"/>
    <p:sldLayoutId id="2147483804" r:id="rId21"/>
    <p:sldLayoutId id="2147483805" r:id="rId22"/>
    <p:sldLayoutId id="2147483806" r:id="rId23"/>
    <p:sldLayoutId id="2147483807" r:id="rId24"/>
    <p:sldLayoutId id="2147483808" r:id="rId25"/>
    <p:sldLayoutId id="2147483809" r:id="rId26"/>
    <p:sldLayoutId id="2147483810" r:id="rId27"/>
    <p:sldLayoutId id="2147483811" r:id="rId28"/>
    <p:sldLayoutId id="2147483812" r:id="rId29"/>
    <p:sldLayoutId id="2147483813" r:id="rId30"/>
    <p:sldLayoutId id="2147483814" r:id="rId31"/>
    <p:sldLayoutId id="2147483815" r:id="rId32"/>
    <p:sldLayoutId id="2147483816" r:id="rId33"/>
    <p:sldLayoutId id="2147483817" r:id="rId34"/>
    <p:sldLayoutId id="2147483818" r:id="rId35"/>
    <p:sldLayoutId id="2147483819" r:id="rId36"/>
    <p:sldLayoutId id="2147483820" r:id="rId37"/>
    <p:sldLayoutId id="2147483821" r:id="rId38"/>
    <p:sldLayoutId id="2147483822" r:id="rId39"/>
    <p:sldLayoutId id="2147483823" r:id="rId4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9.xml"/><Relationship Id="rId6" Type="http://schemas.openxmlformats.org/officeDocument/2006/relationships/slide" Target="slide4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2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7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wmf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8.wmf"/><Relationship Id="rId3" Type="http://schemas.openxmlformats.org/officeDocument/2006/relationships/image" Target="../media/image19.jpeg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13.bin"/><Relationship Id="rId3" Type="http://schemas.openxmlformats.org/officeDocument/2006/relationships/image" Target="../media/image19.jpeg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5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png"/><Relationship Id="rId11" Type="http://schemas.openxmlformats.org/officeDocument/2006/relationships/oleObject" Target="../embeddings/oleObject12.bin"/><Relationship Id="rId5" Type="http://schemas.openxmlformats.org/officeDocument/2006/relationships/image" Target="../media/image20.wmf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22.wmf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33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30.wmf"/><Relationship Id="rId17" Type="http://schemas.openxmlformats.org/officeDocument/2006/relationships/oleObject" Target="../embeddings/oleObject22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2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1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3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3491880" cy="424168"/>
            <a:chOff x="0" y="0"/>
            <a:chExt cx="3491880" cy="424168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3491880" cy="424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 flipH="1">
              <a:off x="0" y="66537"/>
              <a:ext cx="277180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1800">
                <a:solidFill>
                  <a:prstClr val="white"/>
                </a:solidFill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2708353-C4D7-804E-88BA-9C93F6810BF1}"/>
                </a:ext>
              </a:extLst>
            </p:cNvPr>
            <p:cNvGrpSpPr/>
            <p:nvPr/>
          </p:nvGrpSpPr>
          <p:grpSpPr>
            <a:xfrm>
              <a:off x="0" y="51470"/>
              <a:ext cx="3275856" cy="276999"/>
              <a:chOff x="0" y="51470"/>
              <a:chExt cx="3275856" cy="276999"/>
            </a:xfrm>
          </p:grpSpPr>
          <p:sp>
            <p:nvSpPr>
              <p:cNvPr id="7" name="文本框 22"/>
              <p:cNvSpPr txBox="1"/>
              <p:nvPr/>
            </p:nvSpPr>
            <p:spPr>
              <a:xfrm>
                <a:off x="179512" y="51470"/>
                <a:ext cx="2185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苏教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版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数学  </a:t>
                </a:r>
                <a:r>
                  <a:rPr kumimoji="1" lang="zh-CN" altLang="en-US" sz="1200" dirty="0" smtClean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五年级  </a:t>
                </a:r>
                <a:r>
                  <a:rPr kumimoji="1" lang="zh-CN" altLang="en-US" sz="1200" dirty="0">
                    <a:solidFill>
                      <a:prstClr val="black"/>
                    </a:solidFill>
                    <a:latin typeface="黑体" pitchFamily="49" charset="-122"/>
                    <a:ea typeface="黑体" pitchFamily="49" charset="-122"/>
                  </a:rPr>
                  <a:t>下册</a:t>
                </a:r>
              </a:p>
            </p:txBody>
          </p:sp>
          <p:cxnSp>
            <p:nvCxnSpPr>
              <p:cNvPr id="8" name="直线连接符 4">
                <a:extLst>
                  <a:ext uri="{FF2B5EF4-FFF2-40B4-BE49-F238E27FC236}">
                    <a16:creationId xmlns:a16="http://schemas.microsoft.com/office/drawing/2014/main" xmlns="" id="{1E311F30-AE0E-1142-B8F8-A0109714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0" y="318537"/>
                <a:ext cx="3275856" cy="0"/>
              </a:xfrm>
              <a:prstGeom prst="line">
                <a:avLst/>
              </a:prstGeom>
              <a:ln w="15875" cmpd="sng">
                <a:gradFill flip="none" rotWithShape="1">
                  <a:gsLst>
                    <a:gs pos="10000">
                      <a:schemeClr val="accent1">
                        <a:lumMod val="0"/>
                        <a:lumOff val="100000"/>
                      </a:schemeClr>
                    </a:gs>
                    <a:gs pos="65000">
                      <a:schemeClr val="accent1">
                        <a:lumMod val="100000"/>
                      </a:schemeClr>
                    </a:gs>
                  </a:gsLst>
                  <a:lin ang="10800000" scaled="0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单圆角矩形 8">
            <a:extLst>
              <a:ext uri="{FF2B5EF4-FFF2-40B4-BE49-F238E27FC236}">
                <a16:creationId xmlns:a16="http://schemas.microsoft.com/office/drawing/2014/main" xmlns="" id="{C5E52B34-5C53-2E45-95C1-78E377A38780}"/>
              </a:ext>
            </a:extLst>
          </p:cNvPr>
          <p:cNvSpPr/>
          <p:nvPr/>
        </p:nvSpPr>
        <p:spPr>
          <a:xfrm>
            <a:off x="5004488" y="3719576"/>
            <a:ext cx="1799760" cy="432048"/>
          </a:xfrm>
          <a:prstGeom prst="round1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单圆角矩形 9">
            <a:extLst>
              <a:ext uri="{FF2B5EF4-FFF2-40B4-BE49-F238E27FC236}">
                <a16:creationId xmlns:a16="http://schemas.microsoft.com/office/drawing/2014/main" xmlns="" id="{A7F1D9EF-3316-7D4F-B483-9E0FEE52FEB5}"/>
              </a:ext>
            </a:extLst>
          </p:cNvPr>
          <p:cNvSpPr/>
          <p:nvPr/>
        </p:nvSpPr>
        <p:spPr>
          <a:xfrm>
            <a:off x="2195736" y="3719576"/>
            <a:ext cx="1799760" cy="432048"/>
          </a:xfrm>
          <a:prstGeom prst="round1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单圆角矩形 10">
            <a:extLst>
              <a:ext uri="{FF2B5EF4-FFF2-40B4-BE49-F238E27FC236}">
                <a16:creationId xmlns:a16="http://schemas.microsoft.com/office/drawing/2014/main" xmlns="" id="{ADFE2713-38A2-5B46-8BD5-90224BE2A534}"/>
              </a:ext>
            </a:extLst>
          </p:cNvPr>
          <p:cNvSpPr/>
          <p:nvPr/>
        </p:nvSpPr>
        <p:spPr>
          <a:xfrm>
            <a:off x="5004048" y="3025309"/>
            <a:ext cx="1799760" cy="432048"/>
          </a:xfrm>
          <a:prstGeom prst="round1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3" name="单圆角矩形 12">
            <a:extLst>
              <a:ext uri="{FF2B5EF4-FFF2-40B4-BE49-F238E27FC236}">
                <a16:creationId xmlns:a16="http://schemas.microsoft.com/office/drawing/2014/main" xmlns="" id="{14484992-177A-7B4A-A42C-270BAA3F58F1}"/>
              </a:ext>
            </a:extLst>
          </p:cNvPr>
          <p:cNvSpPr/>
          <p:nvPr/>
        </p:nvSpPr>
        <p:spPr>
          <a:xfrm>
            <a:off x="2196176" y="3025309"/>
            <a:ext cx="1799760" cy="432048"/>
          </a:xfrm>
          <a:prstGeom prst="round1Rect">
            <a:avLst/>
          </a:prstGeom>
          <a:solidFill>
            <a:srgbClr val="ACB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kumimoji="1" lang="zh-CN" altLang="en-US" sz="1800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33931" y="1435155"/>
            <a:ext cx="5665655" cy="1084912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练 习 九（</a:t>
            </a:r>
            <a:r>
              <a:rPr lang="en-US" altLang="zh-CN" sz="6600" b="1" dirty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2</a:t>
            </a:r>
            <a:r>
              <a:rPr lang="zh-CN" altLang="en-US" sz="6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宋体" panose="02010600030101010101" pitchFamily="2" charset="-122"/>
              </a:rPr>
              <a:t>）</a:t>
            </a:r>
            <a:endParaRPr lang="zh-CN" altLang="en-US" sz="6600" b="1" dirty="0">
              <a:solidFill>
                <a:prstClr val="black"/>
              </a:solidFill>
              <a:latin typeface="宋体" panose="02010600030101010101" pitchFamily="2" charset="-122"/>
              <a:ea typeface="宋体"/>
              <a:cs typeface="宋体" panose="02010600030101010101" pitchFamily="2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 flipH="1">
            <a:off x="1613654" y="4457278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5">
            <a:hlinkClick r:id="rId3" action="ppaction://hlinksldjump"/>
          </p:cNvPr>
          <p:cNvSpPr/>
          <p:nvPr/>
        </p:nvSpPr>
        <p:spPr>
          <a:xfrm>
            <a:off x="2218497" y="2952109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/>
              </a:rPr>
              <a:t>复习旧知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/>
            </a:endParaRPr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2247861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课堂小结</a:t>
            </a:r>
          </a:p>
        </p:txBody>
      </p:sp>
      <p:sp>
        <p:nvSpPr>
          <p:cNvPr id="19" name="圆角矩形 18">
            <a:hlinkClick r:id="rId5" action="ppaction://hlinksldjump"/>
          </p:cNvPr>
          <p:cNvSpPr/>
          <p:nvPr/>
        </p:nvSpPr>
        <p:spPr>
          <a:xfrm>
            <a:off x="5073757" y="36490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/>
                <a:ea typeface="宋体"/>
              </a:rPr>
              <a:t>课后作业</a:t>
            </a:r>
          </a:p>
        </p:txBody>
      </p:sp>
      <p:sp>
        <p:nvSpPr>
          <p:cNvPr id="20" name="矩形 19"/>
          <p:cNvSpPr/>
          <p:nvPr/>
        </p:nvSpPr>
        <p:spPr>
          <a:xfrm>
            <a:off x="912693" y="519703"/>
            <a:ext cx="4255011" cy="68480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000" b="1" dirty="0" smtClean="0">
                <a:solidFill>
                  <a:srgbClr val="0050AA"/>
                </a:solidFill>
                <a:latin typeface="宋体"/>
                <a:ea typeface="宋体"/>
              </a:rPr>
              <a:t>分数的意义和性质</a:t>
            </a:r>
            <a:endParaRPr lang="zh-CN" altLang="en-US" sz="4000" b="1" dirty="0">
              <a:solidFill>
                <a:srgbClr val="0050AA"/>
              </a:solidFill>
              <a:latin typeface="宋体"/>
              <a:ea typeface="宋体"/>
            </a:endParaRPr>
          </a:p>
        </p:txBody>
      </p:sp>
      <p:sp>
        <p:nvSpPr>
          <p:cNvPr id="21" name="圆角矩形 20">
            <a:hlinkClick r:id="rId6" action="ppaction://hlinksldjump"/>
          </p:cNvPr>
          <p:cNvSpPr/>
          <p:nvPr/>
        </p:nvSpPr>
        <p:spPr>
          <a:xfrm>
            <a:off x="5112284" y="2932252"/>
            <a:ext cx="1674584" cy="578882"/>
          </a:xfrm>
          <a:prstGeom prst="round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prstClr val="black"/>
                </a:solidFill>
                <a:latin typeface="宋体"/>
                <a:ea typeface="宋体"/>
              </a:rPr>
              <a:t>巩固练习</a:t>
            </a:r>
            <a:endParaRPr lang="zh-CN" altLang="en-US" sz="2800" b="1" dirty="0">
              <a:solidFill>
                <a:prstClr val="black"/>
              </a:solidFill>
              <a:latin typeface="宋体"/>
              <a:ea typeface="宋体"/>
            </a:endParaRPr>
          </a:p>
        </p:txBody>
      </p:sp>
      <p:pic>
        <p:nvPicPr>
          <p:cNvPr id="22" name="图片 5"/>
          <p:cNvPicPr>
            <a:picLocks noChangeAspect="1"/>
          </p:cNvPicPr>
          <p:nvPr/>
        </p:nvPicPr>
        <p:blipFill rotWithShape="1">
          <a:blip r:embed="rId2" cstate="print"/>
          <a:srcRect l="35500" r="32250" b="80044"/>
          <a:stretch>
            <a:fillRect/>
          </a:stretch>
        </p:blipFill>
        <p:spPr bwMode="auto">
          <a:xfrm>
            <a:off x="6780547" y="4413687"/>
            <a:ext cx="321771" cy="28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3" name="组合 22"/>
          <p:cNvGrpSpPr/>
          <p:nvPr/>
        </p:nvGrpSpPr>
        <p:grpSpPr>
          <a:xfrm>
            <a:off x="231783" y="519703"/>
            <a:ext cx="654821" cy="683823"/>
            <a:chOff x="1306635" y="1404594"/>
            <a:chExt cx="654821" cy="68382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6635" y="1440417"/>
              <a:ext cx="654821" cy="648000"/>
            </a:xfrm>
            <a:prstGeom prst="rect">
              <a:avLst/>
            </a:prstGeom>
          </p:spPr>
        </p:pic>
        <p:sp>
          <p:nvSpPr>
            <p:cNvPr id="25" name="文本框 10"/>
            <p:cNvSpPr txBox="1"/>
            <p:nvPr/>
          </p:nvSpPr>
          <p:spPr>
            <a:xfrm>
              <a:off x="1428700" y="1404594"/>
              <a:ext cx="410690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3500" b="1" dirty="0">
                  <a:solidFill>
                    <a:srgbClr val="0050AA"/>
                  </a:solidFill>
                  <a:latin typeface="宋体"/>
                  <a:ea typeface="宋体"/>
                </a:rPr>
                <a:t>4</a:t>
              </a:r>
              <a:endParaRPr kumimoji="1" lang="zh-CN" altLang="en-US" sz="3500" b="1" dirty="0">
                <a:solidFill>
                  <a:srgbClr val="0050AA"/>
                </a:solidFill>
                <a:latin typeface="宋体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096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55299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pic>
        <p:nvPicPr>
          <p:cNvPr id="43" name="Picture 3" descr="D:\童晓芳\个人专业成长\各类撰稿\20180605路编1-6下册《课件》\课件专用人物图\3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0" t="9934" r="25162" b="24128"/>
          <a:stretch/>
        </p:blipFill>
        <p:spPr bwMode="auto">
          <a:xfrm>
            <a:off x="7625837" y="2715765"/>
            <a:ext cx="826270" cy="97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组合 21"/>
          <p:cNvGrpSpPr/>
          <p:nvPr/>
        </p:nvGrpSpPr>
        <p:grpSpPr>
          <a:xfrm>
            <a:off x="2862114" y="2449513"/>
            <a:ext cx="2095351" cy="627062"/>
            <a:chOff x="3503580" y="3471224"/>
            <a:chExt cx="1800200" cy="627062"/>
          </a:xfrm>
        </p:grpSpPr>
        <p:graphicFrame>
          <p:nvGraphicFramePr>
            <p:cNvPr id="19" name="对象 18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1253529"/>
                </p:ext>
              </p:extLst>
            </p:nvPr>
          </p:nvGraphicFramePr>
          <p:xfrm>
            <a:off x="4332951" y="3471224"/>
            <a:ext cx="245499" cy="627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98" name="公式" r:id="rId4" imgW="152280" imgH="393480" progId="Equation.3">
                    <p:embed/>
                  </p:oleObj>
                </mc:Choice>
                <mc:Fallback>
                  <p:oleObj name="公式" r:id="rId4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32951" y="3471224"/>
                          <a:ext cx="245499" cy="627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3503580" y="3563844"/>
              <a:ext cx="18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4÷5=  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（箱）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11560" y="657225"/>
            <a:ext cx="7560840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幼儿园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买来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箱苹果，一共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千克，平均分给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个班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）每个班分到几分之几箱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zh-CN" altLang="zh-CN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89621" y="3240832"/>
            <a:ext cx="3938563" cy="627062"/>
            <a:chOff x="2139342" y="3147814"/>
            <a:chExt cx="3938563" cy="627062"/>
          </a:xfrm>
        </p:grpSpPr>
        <p:sp>
          <p:nvSpPr>
            <p:cNvPr id="26" name="TextBox 25"/>
            <p:cNvSpPr txBox="1"/>
            <p:nvPr/>
          </p:nvSpPr>
          <p:spPr>
            <a:xfrm>
              <a:off x="2139342" y="3233827"/>
              <a:ext cx="39385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答：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每个班分</a:t>
              </a:r>
              <a:r>
                <a:rPr lang="zh-CN" altLang="zh-CN" sz="2400" b="1" dirty="0" smtClean="0">
                  <a:latin typeface="楷体" pitchFamily="49" charset="-122"/>
                  <a:ea typeface="楷体" pitchFamily="49" charset="-122"/>
                </a:rPr>
                <a:t>到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zh-CN" altLang="zh-CN" sz="2400" b="1" dirty="0" smtClean="0">
                  <a:latin typeface="楷体" pitchFamily="49" charset="-122"/>
                  <a:ea typeface="楷体" pitchFamily="49" charset="-122"/>
                </a:rPr>
                <a:t>箱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24" name="对象 2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4202019"/>
                </p:ext>
              </p:extLst>
            </p:nvPr>
          </p:nvGraphicFramePr>
          <p:xfrm>
            <a:off x="4430266" y="3147814"/>
            <a:ext cx="285750" cy="627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99" name="公式" r:id="rId6" imgW="152280" imgH="393480" progId="Equation.3">
                    <p:embed/>
                  </p:oleObj>
                </mc:Choice>
                <mc:Fallback>
                  <p:oleObj name="公式" r:id="rId6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30266" y="3147814"/>
                          <a:ext cx="285750" cy="627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4722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751774"/>
            <a:ext cx="7500895" cy="262017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DC3C1FC-FFBE-B043-8654-5FA13894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2071"/>
            <a:ext cx="366860" cy="456339"/>
          </a:xfrm>
          <a:prstGeom prst="rect">
            <a:avLst/>
          </a:prstGeom>
        </p:spPr>
      </p:pic>
      <p:sp>
        <p:nvSpPr>
          <p:cNvPr id="20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课堂小结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783813" y="1059582"/>
            <a:ext cx="5165517" cy="500137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 dirty="0">
                <a:solidFill>
                  <a:prstClr val="black"/>
                </a:solidFill>
                <a:latin typeface="宋体"/>
              </a:rPr>
              <a:t>这节课你们都学会了哪些知识？</a:t>
            </a:r>
            <a:endParaRPr lang="zh-CN" altLang="en-US" sz="2800" b="1" dirty="0">
              <a:solidFill>
                <a:prstClr val="black"/>
              </a:solidFill>
              <a:latin typeface="宋体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2211710"/>
            <a:ext cx="6912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分数小数互化要注意什么？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lvl="0"/>
            <a:r>
              <a:rPr lang="zh-CN" altLang="en-US" sz="2000" b="1" noProof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分数化成小数</a:t>
            </a:r>
            <a:r>
              <a:rPr lang="zh-CN" altLang="en-US" sz="20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分子除以分母时，</a:t>
            </a:r>
            <a:r>
              <a:rPr lang="zh-CN" altLang="en-US" sz="2000" b="1" noProof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除不尽的要除到小数点后第四位，保留</a:t>
            </a:r>
            <a:r>
              <a:rPr lang="zh-CN" altLang="en-US" sz="20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三位小数</a:t>
            </a:r>
            <a:r>
              <a:rPr lang="zh-CN" altLang="en-US" sz="2000" b="1" noProof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；小数化成分数，是几位小数，分数的分母</a:t>
            </a:r>
            <a:r>
              <a:rPr lang="en-US" altLang="zh-CN" sz="2000" b="1" noProof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noProof="1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后面就有</a:t>
            </a:r>
            <a:r>
              <a:rPr lang="zh-CN" altLang="en-US" sz="20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几个</a:t>
            </a:r>
            <a:r>
              <a:rPr lang="en-US" altLang="zh-CN" sz="20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0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9582"/>
            <a:ext cx="5437285" cy="41308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F447194-2000-CB43-9812-4A9B36714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" y="494144"/>
            <a:ext cx="366861" cy="456339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611560" y="425882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课后作业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D7253601-E10B-4FDD-BD73-6C4252EB0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720" y="1635646"/>
            <a:ext cx="4861221" cy="167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从教材课后习题中选取；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从课时练中选取。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47664" y="1347614"/>
            <a:ext cx="6469327" cy="1130642"/>
            <a:chOff x="1547664" y="1347614"/>
            <a:chExt cx="6469327" cy="1130642"/>
          </a:xfrm>
        </p:grpSpPr>
        <p:sp>
          <p:nvSpPr>
            <p:cNvPr id="4" name="文本框 3"/>
            <p:cNvSpPr txBox="1"/>
            <p:nvPr/>
          </p:nvSpPr>
          <p:spPr>
            <a:xfrm>
              <a:off x="4465813" y="1419486"/>
              <a:ext cx="3551178" cy="92333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zh-CN" altLang="en-US" sz="5400" b="1" dirty="0">
                  <a:solidFill>
                    <a:srgbClr val="FF6600"/>
                  </a:solidFill>
                  <a:latin typeface="楷体" pitchFamily="49" charset="-122"/>
                  <a:ea typeface="楷体" pitchFamily="49" charset="-122"/>
                </a:rPr>
                <a:t>伴你成长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1347614"/>
              <a:ext cx="2876487" cy="1130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8700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877" y="1998953"/>
            <a:ext cx="817563" cy="12525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7" name="圆角矩形标注 26"/>
          <p:cNvSpPr/>
          <p:nvPr/>
        </p:nvSpPr>
        <p:spPr>
          <a:xfrm>
            <a:off x="1586964" y="1203598"/>
            <a:ext cx="5688632" cy="438582"/>
          </a:xfrm>
          <a:prstGeom prst="wedgeRoundRectCallout">
            <a:avLst>
              <a:gd name="adj1" fmla="val -57725"/>
              <a:gd name="adj2" fmla="val 56540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分数怎么转化成小数？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圆角矩形标注 28"/>
          <p:cNvSpPr/>
          <p:nvPr/>
        </p:nvSpPr>
        <p:spPr>
          <a:xfrm>
            <a:off x="1586964" y="2876207"/>
            <a:ext cx="3888432" cy="432048"/>
          </a:xfrm>
          <a:prstGeom prst="wedgeRoundRectCallout">
            <a:avLst>
              <a:gd name="adj1" fmla="val -57243"/>
              <a:gd name="adj2" fmla="val -40019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小数怎么转化成分数？</a:t>
            </a:r>
            <a:endParaRPr lang="zh-CN" altLang="en-US" sz="2400" b="1" dirty="0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0" name="圆角矩形标注 29"/>
          <p:cNvSpPr/>
          <p:nvPr/>
        </p:nvSpPr>
        <p:spPr>
          <a:xfrm>
            <a:off x="794876" y="3579862"/>
            <a:ext cx="7488832" cy="936104"/>
          </a:xfrm>
          <a:prstGeom prst="wedgeRoundRectCallout">
            <a:avLst>
              <a:gd name="adj1" fmla="val 53275"/>
              <a:gd name="adj2" fmla="val -5270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400" b="1" noProof="1">
                <a:latin typeface="楷体" pitchFamily="49" charset="-122"/>
                <a:ea typeface="楷体" pitchFamily="49" charset="-122"/>
              </a:rPr>
              <a:t>小数化成分数，一位小数可以写成</a:t>
            </a:r>
            <a:r>
              <a:rPr lang="zh-CN" altLang="en-US" sz="24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十分之几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两位小数可以写成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百分之几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、三位小数可以写成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千分之几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28" name="圆角矩形标注 27"/>
          <p:cNvSpPr/>
          <p:nvPr/>
        </p:nvSpPr>
        <p:spPr>
          <a:xfrm>
            <a:off x="2307044" y="1923678"/>
            <a:ext cx="5184576" cy="845559"/>
          </a:xfrm>
          <a:prstGeom prst="wedgeRoundRectCallout">
            <a:avLst>
              <a:gd name="adj1" fmla="val 54235"/>
              <a:gd name="adj2" fmla="val 31597"/>
              <a:gd name="adj3" fmla="val 16667"/>
            </a:avLst>
          </a:prstGeom>
          <a:pattFill prst="pct5">
            <a:fgClr>
              <a:schemeClr val="bg1"/>
            </a:fgClr>
            <a:bgClr>
              <a:schemeClr val="bg1"/>
            </a:bgClr>
          </a:patt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/>
            <a:r>
              <a:rPr lang="zh-CN" altLang="en-US" sz="2400" b="1" noProof="1">
                <a:latin typeface="楷体" pitchFamily="49" charset="-122"/>
                <a:ea typeface="楷体" pitchFamily="49" charset="-122"/>
              </a:rPr>
              <a:t>分数化成小数，可以用</a:t>
            </a:r>
            <a:r>
              <a:rPr lang="zh-CN" altLang="en-US" sz="24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分子除以分母，</a:t>
            </a:r>
            <a:r>
              <a:rPr lang="zh-CN" altLang="en-US" sz="2400" b="1" noProof="1">
                <a:latin typeface="楷体" pitchFamily="49" charset="-122"/>
                <a:ea typeface="楷体" pitchFamily="49" charset="-122"/>
              </a:rPr>
              <a:t>除不尽的保留</a:t>
            </a:r>
            <a:r>
              <a:rPr lang="zh-CN" altLang="en-US" sz="2400" b="1" noProof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三位</a:t>
            </a:r>
            <a:r>
              <a:rPr lang="zh-CN" altLang="en-US" sz="2400" b="1" noProof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小数</a:t>
            </a:r>
            <a:r>
              <a:rPr lang="zh-CN" altLang="en-US" sz="2400" b="1" noProof="1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noProof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9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611560" y="439395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复习旧知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7" y="1347614"/>
            <a:ext cx="1126831" cy="1614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0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570" y="3056547"/>
            <a:ext cx="817563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07504" y="2787774"/>
            <a:ext cx="727280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i="1" dirty="0" smtClean="0">
                <a:latin typeface="+mn-lt"/>
                <a:ea typeface="楷体" pitchFamily="49" charset="-122"/>
              </a:rPr>
              <a:t>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28972" y="1279015"/>
            <a:ext cx="8191500" cy="788679"/>
            <a:chOff x="1133028" y="843558"/>
            <a:chExt cx="8191500" cy="788679"/>
          </a:xfrm>
        </p:grpSpPr>
        <p:sp>
          <p:nvSpPr>
            <p:cNvPr id="37" name="Text Box 5"/>
            <p:cNvSpPr txBox="1">
              <a:spLocks noChangeArrowheads="1"/>
            </p:cNvSpPr>
            <p:nvPr/>
          </p:nvSpPr>
          <p:spPr bwMode="auto">
            <a:xfrm>
              <a:off x="1133028" y="987574"/>
              <a:ext cx="81915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0" hangingPunct="0">
                <a:spcBef>
                  <a:spcPts val="600"/>
                </a:spcBef>
              </a:pP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0.8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里有（    ）个十分之一，是      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38" name="图片 3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22" t="14004" r="9467" b="58077"/>
            <a:stretch/>
          </p:blipFill>
          <p:spPr bwMode="auto">
            <a:xfrm>
              <a:off x="5724128" y="843558"/>
              <a:ext cx="774811" cy="788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" name="TextBox 38"/>
          <p:cNvSpPr txBox="1"/>
          <p:nvPr/>
        </p:nvSpPr>
        <p:spPr>
          <a:xfrm>
            <a:off x="2195736" y="140992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92080" y="1256612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8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1560" y="2143111"/>
            <a:ext cx="8191500" cy="788679"/>
            <a:chOff x="1133028" y="843558"/>
            <a:chExt cx="8191500" cy="788679"/>
          </a:xfrm>
        </p:grpSpPr>
        <p:sp>
          <p:nvSpPr>
            <p:cNvPr id="42" name="Text Box 5"/>
            <p:cNvSpPr txBox="1">
              <a:spLocks noChangeArrowheads="1"/>
            </p:cNvSpPr>
            <p:nvPr/>
          </p:nvSpPr>
          <p:spPr bwMode="auto">
            <a:xfrm>
              <a:off x="1133028" y="987574"/>
              <a:ext cx="81915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0" hangingPunct="0">
                <a:spcBef>
                  <a:spcPts val="600"/>
                </a:spcBef>
              </a:pP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0.47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里有（    ）个百分之一，是      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43" name="图片 3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22" t="14004" r="9467" b="58077"/>
            <a:stretch/>
          </p:blipFill>
          <p:spPr bwMode="auto">
            <a:xfrm>
              <a:off x="5758817" y="843558"/>
              <a:ext cx="774811" cy="788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4" name="TextBox 43"/>
          <p:cNvSpPr txBox="1"/>
          <p:nvPr/>
        </p:nvSpPr>
        <p:spPr>
          <a:xfrm>
            <a:off x="2178324" y="2254101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47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92080" y="2100793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47</a:t>
            </a:r>
          </a:p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11560" y="2935199"/>
            <a:ext cx="8191500" cy="788679"/>
            <a:chOff x="1133028" y="843558"/>
            <a:chExt cx="8191500" cy="788679"/>
          </a:xfrm>
        </p:grpSpPr>
        <p:sp>
          <p:nvSpPr>
            <p:cNvPr id="48" name="Text Box 5"/>
            <p:cNvSpPr txBox="1">
              <a:spLocks noChangeArrowheads="1"/>
            </p:cNvSpPr>
            <p:nvPr/>
          </p:nvSpPr>
          <p:spPr bwMode="auto">
            <a:xfrm>
              <a:off x="1133028" y="987574"/>
              <a:ext cx="81915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0" hangingPunct="0">
                <a:spcBef>
                  <a:spcPts val="600"/>
                </a:spcBef>
              </a:pP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0.503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里有（    ）个千分之一，是      。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  <p:pic>
          <p:nvPicPr>
            <p:cNvPr id="49" name="图片 3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22" t="14004" r="9467" b="58077"/>
            <a:stretch/>
          </p:blipFill>
          <p:spPr bwMode="auto">
            <a:xfrm>
              <a:off x="5902833" y="843558"/>
              <a:ext cx="990835" cy="788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0" name="TextBox 49"/>
          <p:cNvSpPr txBox="1"/>
          <p:nvPr/>
        </p:nvSpPr>
        <p:spPr>
          <a:xfrm>
            <a:off x="2339752" y="3075806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503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436096" y="2892881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503</a:t>
            </a:r>
          </a:p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1000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4" grpId="0"/>
      <p:bldP spid="45" grpId="0"/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Box 5"/>
          <p:cNvSpPr txBox="1">
            <a:spLocks noChangeArrowheads="1"/>
          </p:cNvSpPr>
          <p:nvPr/>
        </p:nvSpPr>
        <p:spPr bwMode="auto">
          <a:xfrm>
            <a:off x="772096" y="1059078"/>
            <a:ext cx="603126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ts val="600"/>
              </a:spcBef>
            </a:pPr>
            <a:r>
              <a:rPr lang="en-US" altLang="en-US" sz="2400" b="1" dirty="0" smtClean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判断。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9" name="Text Box 5"/>
          <p:cNvSpPr txBox="1">
            <a:spLocks noChangeArrowheads="1"/>
          </p:cNvSpPr>
          <p:nvPr/>
        </p:nvSpPr>
        <p:spPr bwMode="auto">
          <a:xfrm>
            <a:off x="628080" y="1524225"/>
            <a:ext cx="79043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）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分子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比分母小的分数是真分数，分子比分母大的分数是假分数。（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）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860328" y="1893557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√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88320" y="3516642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8080" y="2350042"/>
            <a:ext cx="7904360" cy="869276"/>
            <a:chOff x="-1360400" y="1309335"/>
            <a:chExt cx="7904360" cy="869276"/>
          </a:xfrm>
        </p:grpSpPr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-1360400" y="1347614"/>
              <a:ext cx="79043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2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）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一堆煤，已经烧了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zh-CN" altLang="zh-CN" sz="2400" b="1" dirty="0" smtClean="0">
                  <a:latin typeface="楷体" pitchFamily="49" charset="-122"/>
                  <a:ea typeface="楷体" pitchFamily="49" charset="-122"/>
                </a:rPr>
                <a:t>，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是把已经烧的煤看作单位“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1</a:t>
              </a:r>
              <a:r>
                <a:rPr lang="zh-CN" altLang="zh-CN" sz="2400" b="1" dirty="0" smtClean="0">
                  <a:latin typeface="楷体" pitchFamily="49" charset="-122"/>
                  <a:ea typeface="楷体" pitchFamily="49" charset="-122"/>
                </a:rPr>
                <a:t>”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。</a:t>
              </a:r>
              <a:r>
                <a:rPr lang="zh-CN" altLang="zh-CN" sz="2400" b="1" dirty="0" smtClean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）</a:t>
              </a:r>
            </a:p>
          </p:txBody>
        </p:sp>
        <p:graphicFrame>
          <p:nvGraphicFramePr>
            <p:cNvPr id="28" name="对象 27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81671729"/>
                </p:ext>
              </p:extLst>
            </p:nvPr>
          </p:nvGraphicFramePr>
          <p:xfrm>
            <a:off x="1948924" y="1309335"/>
            <a:ext cx="241300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0" name="公式" r:id="rId3" imgW="152280" imgH="393480" progId="Equation.3">
                    <p:embed/>
                  </p:oleObj>
                </mc:Choice>
                <mc:Fallback>
                  <p:oleObj name="公式" r:id="rId3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48924" y="1309335"/>
                          <a:ext cx="241300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" name="TextBox 29"/>
          <p:cNvSpPr txBox="1"/>
          <p:nvPr/>
        </p:nvSpPr>
        <p:spPr>
          <a:xfrm>
            <a:off x="2140248" y="2757653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28080" y="3147310"/>
            <a:ext cx="7904360" cy="980827"/>
            <a:chOff x="755576" y="3003798"/>
            <a:chExt cx="7904360" cy="980827"/>
          </a:xfrm>
        </p:grpSpPr>
        <p:sp>
          <p:nvSpPr>
            <p:cNvPr id="25" name="Text Box 5"/>
            <p:cNvSpPr txBox="1">
              <a:spLocks noChangeArrowheads="1"/>
            </p:cNvSpPr>
            <p:nvPr/>
          </p:nvSpPr>
          <p:spPr bwMode="auto">
            <a:xfrm>
              <a:off x="755576" y="3003798"/>
              <a:ext cx="79043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3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）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把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12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个足球平均分给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4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个班，每班分得的足球数占总个数的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</a:t>
              </a:r>
              <a:r>
                <a:rPr lang="zh-CN" altLang="zh-CN" sz="2400" b="1" dirty="0" smtClean="0">
                  <a:latin typeface="楷体" pitchFamily="49" charset="-122"/>
                  <a:ea typeface="楷体" pitchFamily="49" charset="-122"/>
                </a:rPr>
                <a:t>。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 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）</a:t>
              </a:r>
            </a:p>
          </p:txBody>
        </p:sp>
        <p:graphicFrame>
          <p:nvGraphicFramePr>
            <p:cNvPr id="31" name="对象 3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2788354"/>
                </p:ext>
              </p:extLst>
            </p:nvPr>
          </p:nvGraphicFramePr>
          <p:xfrm>
            <a:off x="1795463" y="3363913"/>
            <a:ext cx="322262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1" name="公式" r:id="rId5" imgW="203040" imgH="393480" progId="Equation.3">
                    <p:embed/>
                  </p:oleObj>
                </mc:Choice>
                <mc:Fallback>
                  <p:oleObj name="公式" r:id="rId5" imgW="2030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5463" y="3363913"/>
                          <a:ext cx="322262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3" name="TextBox 32"/>
          <p:cNvSpPr txBox="1"/>
          <p:nvPr/>
        </p:nvSpPr>
        <p:spPr>
          <a:xfrm>
            <a:off x="6964784" y="4414341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×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28080" y="3961450"/>
            <a:ext cx="7904360" cy="880953"/>
            <a:chOff x="683568" y="3817938"/>
            <a:chExt cx="7904360" cy="880953"/>
          </a:xfrm>
        </p:grpSpPr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683568" y="3867894"/>
              <a:ext cx="79043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4</a:t>
              </a:r>
              <a:r>
                <a:rPr lang="zh-CN" altLang="en-US" sz="2400" b="1" dirty="0" smtClean="0">
                  <a:latin typeface="楷体" pitchFamily="49" charset="-122"/>
                  <a:ea typeface="楷体" pitchFamily="49" charset="-122"/>
                </a:rPr>
                <a:t>）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把一根铁丝锯了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4</a:t>
              </a:r>
              <a:r>
                <a:rPr lang="zh-CN" altLang="zh-CN" sz="2400" b="1" dirty="0">
                  <a:latin typeface="楷体" pitchFamily="49" charset="-122"/>
                  <a:ea typeface="楷体" pitchFamily="49" charset="-122"/>
                </a:rPr>
                <a:t>次，平均每段的长是总长</a:t>
              </a:r>
              <a:r>
                <a:rPr lang="zh-CN" altLang="zh-CN" sz="2400" b="1" dirty="0" smtClean="0">
                  <a:latin typeface="楷体" pitchFamily="49" charset="-122"/>
                  <a:ea typeface="楷体" pitchFamily="49" charset="-122"/>
                </a:rPr>
                <a:t>的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 </a:t>
              </a:r>
              <a:r>
                <a:rPr lang="zh-CN" altLang="zh-CN" sz="2400" b="1" dirty="0" smtClean="0">
                  <a:latin typeface="楷体" pitchFamily="49" charset="-122"/>
                  <a:ea typeface="楷体" pitchFamily="49" charset="-122"/>
                </a:rPr>
                <a:t>。</a:t>
              </a:r>
              <a:endParaRPr lang="en-US" altLang="zh-CN" sz="2400" b="1" dirty="0" smtClean="0">
                <a:latin typeface="楷体" pitchFamily="49" charset="-122"/>
                <a:ea typeface="楷体" pitchFamily="49" charset="-122"/>
              </a:endParaRPr>
            </a:p>
            <a:p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                                   </a:t>
              </a:r>
              <a:r>
                <a:rPr lang="zh-CN" altLang="zh-CN" sz="2400" b="1" dirty="0" smtClean="0">
                  <a:latin typeface="楷体" pitchFamily="49" charset="-122"/>
                  <a:ea typeface="楷体" pitchFamily="49" charset="-122"/>
                </a:rPr>
                <a:t>（</a:t>
              </a:r>
              <a:r>
                <a:rPr lang="en-US" altLang="zh-CN" sz="2400" b="1" dirty="0" smtClean="0">
                  <a:latin typeface="楷体" pitchFamily="49" charset="-122"/>
                  <a:ea typeface="楷体" pitchFamily="49" charset="-122"/>
                </a:rPr>
                <a:t>    </a:t>
              </a:r>
              <a:r>
                <a:rPr lang="zh-CN" altLang="zh-CN" sz="2400" b="1" dirty="0" smtClean="0">
                  <a:latin typeface="楷体" pitchFamily="49" charset="-122"/>
                  <a:ea typeface="楷体" pitchFamily="49" charset="-122"/>
                </a:rPr>
                <a:t>）</a:t>
              </a:r>
              <a:endParaRPr lang="zh-CN" altLang="zh-CN" sz="2400" b="1" dirty="0">
                <a:latin typeface="楷体" pitchFamily="49" charset="-122"/>
                <a:ea typeface="楷体" pitchFamily="49" charset="-122"/>
              </a:endParaRPr>
            </a:p>
          </p:txBody>
        </p:sp>
        <p:graphicFrame>
          <p:nvGraphicFramePr>
            <p:cNvPr id="34" name="对象 3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6006821"/>
                </p:ext>
              </p:extLst>
            </p:nvPr>
          </p:nvGraphicFramePr>
          <p:xfrm>
            <a:off x="7673975" y="3817938"/>
            <a:ext cx="241300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82" name="公式" r:id="rId7" imgW="152280" imgH="393480" progId="Equation.3">
                    <p:embed/>
                  </p:oleObj>
                </mc:Choice>
                <mc:Fallback>
                  <p:oleObj name="公式" r:id="rId7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73975" y="3817938"/>
                          <a:ext cx="241300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E442DE0-4B71-8D49-99E3-B1665066CF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2" y="492072"/>
            <a:ext cx="366860" cy="456338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611560" y="411510"/>
            <a:ext cx="184721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itchFamily="49" charset="-122"/>
                <a:ea typeface="幼圆" pitchFamily="49" charset="-122"/>
              </a:rPr>
              <a:t>巩固练习</a:t>
            </a:r>
            <a:endParaRPr lang="zh-CN" altLang="en-US" sz="3200" b="1" dirty="0">
              <a:solidFill>
                <a:srgbClr val="875000"/>
              </a:solidFill>
              <a:latin typeface="幼圆" pitchFamily="49" charset="-122"/>
              <a:ea typeface="幼圆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287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79" grpId="0"/>
      <p:bldP spid="90" grpId="0"/>
      <p:bldP spid="27" grpId="0"/>
      <p:bldP spid="30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144591" y="644649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9154" name="文本框 19"/>
          <p:cNvSpPr txBox="1">
            <a:spLocks noChangeArrowheads="1"/>
          </p:cNvSpPr>
          <p:nvPr/>
        </p:nvSpPr>
        <p:spPr bwMode="auto">
          <a:xfrm>
            <a:off x="554166" y="497012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531894" y="612931"/>
            <a:ext cx="4464496" cy="46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>
              <a:spcBef>
                <a:spcPts val="600"/>
              </a:spcBef>
            </a:pPr>
            <a:r>
              <a:rPr lang="en-US" altLang="en-US" sz="24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把小数化成分数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96388" y="1089029"/>
            <a:ext cx="6749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0.7     0.19    0.83    0.07     0.123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7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7" t="7226" r="20399" b="15496"/>
          <a:stretch/>
        </p:blipFill>
        <p:spPr bwMode="auto">
          <a:xfrm>
            <a:off x="7742818" y="3003752"/>
            <a:ext cx="1077654" cy="100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1382989" y="1745723"/>
            <a:ext cx="6334125" cy="2914259"/>
            <a:chOff x="1436836" y="1970484"/>
            <a:chExt cx="6334125" cy="2914259"/>
          </a:xfrm>
        </p:grpSpPr>
        <p:graphicFrame>
          <p:nvGraphicFramePr>
            <p:cNvPr id="61" name="对象 60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35653822"/>
                </p:ext>
              </p:extLst>
            </p:nvPr>
          </p:nvGraphicFramePr>
          <p:xfrm>
            <a:off x="2226345" y="2113886"/>
            <a:ext cx="363537" cy="682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0" name="公式" r:id="rId4" imgW="215640" imgH="406080" progId="Equation.3">
                    <p:embed/>
                  </p:oleObj>
                </mc:Choice>
                <mc:Fallback>
                  <p:oleObj name="公式" r:id="rId4" imgW="215640" imgH="4060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6345" y="2113886"/>
                          <a:ext cx="363537" cy="6826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" name="对象 61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54479714"/>
                </p:ext>
              </p:extLst>
            </p:nvPr>
          </p:nvGraphicFramePr>
          <p:xfrm>
            <a:off x="5250681" y="2134524"/>
            <a:ext cx="469900" cy="661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1" name="公式" r:id="rId6" imgW="279360" imgH="393480" progId="Equation.3">
                    <p:embed/>
                  </p:oleObj>
                </mc:Choice>
                <mc:Fallback>
                  <p:oleObj name="公式" r:id="rId6" imgW="2793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0681" y="2134524"/>
                          <a:ext cx="469900" cy="6619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3" name="对象 62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1745830"/>
                </p:ext>
              </p:extLst>
            </p:nvPr>
          </p:nvGraphicFramePr>
          <p:xfrm>
            <a:off x="2298353" y="2868519"/>
            <a:ext cx="469900" cy="660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2" name="公式" r:id="rId8" imgW="279360" imgH="393480" progId="Equation.3">
                    <p:embed/>
                  </p:oleObj>
                </mc:Choice>
                <mc:Fallback>
                  <p:oleObj name="公式" r:id="rId8" imgW="2793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8353" y="2868519"/>
                          <a:ext cx="469900" cy="660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6" name="组合 15"/>
            <p:cNvGrpSpPr/>
            <p:nvPr/>
          </p:nvGrpSpPr>
          <p:grpSpPr>
            <a:xfrm>
              <a:off x="1436836" y="1970484"/>
              <a:ext cx="6334125" cy="2914259"/>
              <a:chOff x="1436836" y="1015796"/>
              <a:chExt cx="6334125" cy="2914259"/>
            </a:xfrm>
          </p:grpSpPr>
          <p:sp>
            <p:nvSpPr>
              <p:cNvPr id="60" name="文本框 7"/>
              <p:cNvSpPr txBox="1">
                <a:spLocks noChangeArrowheads="1"/>
              </p:cNvSpPr>
              <p:nvPr/>
            </p:nvSpPr>
            <p:spPr bwMode="auto">
              <a:xfrm>
                <a:off x="1436836" y="1015796"/>
                <a:ext cx="6334125" cy="2914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>
                  <a:lnSpc>
                    <a:spcPct val="200000"/>
                  </a:lnSpc>
                </a:pP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0.7=               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  <a:sym typeface="宋体" pitchFamily="2" charset="-122"/>
                  </a:rPr>
                  <a:t>0.19=</a:t>
                </a:r>
                <a:endParaRPr lang="en-US" altLang="zh-CN" sz="2400" b="1" dirty="0">
                  <a:latin typeface="楷体" pitchFamily="49" charset="-122"/>
                  <a:ea typeface="楷体" pitchFamily="49" charset="-122"/>
                  <a:sym typeface="宋体" pitchFamily="2" charset="-122"/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  <a:sym typeface="宋体" pitchFamily="2" charset="-122"/>
                  </a:rPr>
                  <a:t>0.83=              0.07=</a:t>
                </a:r>
                <a:endParaRPr lang="en-US" altLang="zh-CN" sz="2400" b="1" dirty="0">
                  <a:latin typeface="楷体" pitchFamily="49" charset="-122"/>
                  <a:ea typeface="楷体" pitchFamily="49" charset="-122"/>
                  <a:sym typeface="宋体" pitchFamily="2" charset="-122"/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  <a:sym typeface="宋体" pitchFamily="2" charset="-122"/>
                  </a:rPr>
                  <a:t>0.123=</a:t>
                </a:r>
                <a:endParaRPr lang="en-US" altLang="zh-CN" sz="2400" b="1" dirty="0">
                  <a:latin typeface="楷体" pitchFamily="49" charset="-122"/>
                  <a:ea typeface="楷体" pitchFamily="49" charset="-122"/>
                  <a:sym typeface="宋体" pitchFamily="2" charset="-122"/>
                </a:endParaRPr>
              </a:p>
              <a:p>
                <a:pPr>
                  <a:lnSpc>
                    <a:spcPct val="200000"/>
                  </a:lnSpc>
                </a:pPr>
                <a:endParaRPr lang="en-US" altLang="zh-CN" sz="2400" b="1" dirty="0">
                  <a:latin typeface="楷体" pitchFamily="49" charset="-122"/>
                  <a:ea typeface="楷体" pitchFamily="49" charset="-122"/>
                  <a:sym typeface="宋体" pitchFamily="2" charset="-122"/>
                </a:endParaRPr>
              </a:p>
            </p:txBody>
          </p:sp>
          <p:graphicFrame>
            <p:nvGraphicFramePr>
              <p:cNvPr id="11" name="对象 10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99289969"/>
                  </p:ext>
                </p:extLst>
              </p:nvPr>
            </p:nvGraphicFramePr>
            <p:xfrm>
              <a:off x="5250681" y="1913831"/>
              <a:ext cx="469900" cy="6619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533" name="公式" r:id="rId10" imgW="279360" imgH="393480" progId="Equation.3">
                      <p:embed/>
                    </p:oleObj>
                  </mc:Choice>
                  <mc:Fallback>
                    <p:oleObj name="公式" r:id="rId10" imgW="27936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50681" y="1913831"/>
                            <a:ext cx="469900" cy="6619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对象 11">
                <a:hlinkClick r:id="" action="ppaction://ole?verb=1"/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30208001"/>
                  </p:ext>
                </p:extLst>
              </p:nvPr>
            </p:nvGraphicFramePr>
            <p:xfrm>
              <a:off x="2518745" y="2621629"/>
              <a:ext cx="598488" cy="660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534" name="公式" r:id="rId12" imgW="355320" imgH="393480" progId="Equation.3">
                      <p:embed/>
                    </p:oleObj>
                  </mc:Choice>
                  <mc:Fallback>
                    <p:oleObj name="公式" r:id="rId12" imgW="35532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18745" y="2621629"/>
                            <a:ext cx="598488" cy="6604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38100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350422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9154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48" name="Text Box 5"/>
          <p:cNvSpPr txBox="1">
            <a:spLocks noChangeArrowheads="1"/>
          </p:cNvSpPr>
          <p:nvPr/>
        </p:nvSpPr>
        <p:spPr bwMode="auto">
          <a:xfrm>
            <a:off x="372480" y="459986"/>
            <a:ext cx="81599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50000"/>
              </a:lnSpc>
              <a:spcBef>
                <a:spcPts val="600"/>
              </a:spcBef>
            </a:pPr>
            <a:r>
              <a:rPr lang="en-US" altLang="en-US" sz="24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en-US" altLang="en-US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在直线上面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□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填上假分数，下面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的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□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里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填上带分数。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7" name="Picture 2" descr="D:\童晓芳\个人专业成长\各类撰稿\20180605路编1-6下册《课件》\课件专用人物图\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7" t="7226" r="20399" b="15496"/>
          <a:stretch/>
        </p:blipFill>
        <p:spPr bwMode="auto">
          <a:xfrm>
            <a:off x="7827381" y="3363838"/>
            <a:ext cx="1077654" cy="100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3" name="对象 6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41120"/>
              </p:ext>
            </p:extLst>
          </p:nvPr>
        </p:nvGraphicFramePr>
        <p:xfrm>
          <a:off x="3817521" y="1779662"/>
          <a:ext cx="151874" cy="42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2" name="公式" r:id="rId4" imgW="139680" imgH="393480" progId="Equation.3">
                  <p:embed/>
                </p:oleObj>
              </mc:Choice>
              <mc:Fallback>
                <p:oleObj name="公式" r:id="rId4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7521" y="1779662"/>
                        <a:ext cx="151874" cy="42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827584" y="1563638"/>
            <a:ext cx="7575242" cy="2232248"/>
            <a:chOff x="827584" y="1707654"/>
            <a:chExt cx="7575242" cy="2232248"/>
          </a:xfrm>
        </p:grpSpPr>
        <p:sp>
          <p:nvSpPr>
            <p:cNvPr id="4" name="TextBox 3"/>
            <p:cNvSpPr txBox="1"/>
            <p:nvPr/>
          </p:nvSpPr>
          <p:spPr>
            <a:xfrm>
              <a:off x="3491880" y="1707654"/>
              <a:ext cx="370717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 smtClean="0">
                  <a:latin typeface="楷体" pitchFamily="49" charset="-122"/>
                  <a:ea typeface="楷体" pitchFamily="49" charset="-122"/>
                </a:rPr>
                <a:t>□   □   □                </a:t>
              </a:r>
              <a:endParaRPr lang="zh-CN" altLang="en-US" sz="4400" b="1" dirty="0">
                <a:latin typeface="楷体" pitchFamily="49" charset="-122"/>
                <a:ea typeface="楷体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827584" y="2524125"/>
              <a:ext cx="7575242" cy="797322"/>
              <a:chOff x="827584" y="2524125"/>
              <a:chExt cx="7575242" cy="797322"/>
            </a:xfrm>
          </p:grpSpPr>
          <p:pic>
            <p:nvPicPr>
              <p:cNvPr id="23553" name="Picture 1" descr="C:\Users\tongxiaofang\AppData\Roaming\Tencent\Users\1765158440\QQ\WinTemp\RichOle\064X}}%)7W(U2OVCW9LB~M4.png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8291" b="43092"/>
              <a:stretch/>
            </p:blipFill>
            <p:spPr bwMode="auto">
              <a:xfrm>
                <a:off x="827584" y="2524125"/>
                <a:ext cx="7575242" cy="3619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962224" y="2859782"/>
                <a:ext cx="6130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0                 1                 2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3851920" y="3170461"/>
              <a:ext cx="381642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 smtClean="0">
                  <a:latin typeface="楷体" pitchFamily="49" charset="-122"/>
                  <a:ea typeface="楷体" pitchFamily="49" charset="-122"/>
                </a:rPr>
                <a:t>□   □ □                </a:t>
              </a:r>
              <a:endParaRPr lang="zh-CN" altLang="en-US" sz="4400" b="1" dirty="0"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7" name="直接箭头连接符 6"/>
            <p:cNvCxnSpPr/>
            <p:nvPr/>
          </p:nvCxnSpPr>
          <p:spPr>
            <a:xfrm flipV="1">
              <a:off x="4211960" y="3014464"/>
              <a:ext cx="0" cy="3493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/>
            <p:nvPr/>
          </p:nvCxnSpPr>
          <p:spPr>
            <a:xfrm flipV="1">
              <a:off x="6300192" y="3014464"/>
              <a:ext cx="0" cy="3493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 flipV="1">
              <a:off x="5580112" y="3003798"/>
              <a:ext cx="0" cy="3493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/>
            <p:nvPr/>
          </p:nvCxnSpPr>
          <p:spPr>
            <a:xfrm>
              <a:off x="3851920" y="2355726"/>
              <a:ext cx="0" cy="3493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/>
            <p:nvPr/>
          </p:nvCxnSpPr>
          <p:spPr>
            <a:xfrm>
              <a:off x="5220072" y="2355726"/>
              <a:ext cx="0" cy="3493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箭头连接符 34"/>
            <p:cNvCxnSpPr/>
            <p:nvPr/>
          </p:nvCxnSpPr>
          <p:spPr>
            <a:xfrm>
              <a:off x="6660232" y="2355726"/>
              <a:ext cx="0" cy="3493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3" name="对象 12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1316842"/>
              </p:ext>
            </p:extLst>
          </p:nvPr>
        </p:nvGraphicFramePr>
        <p:xfrm>
          <a:off x="5197511" y="1797076"/>
          <a:ext cx="220627" cy="42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3" name="公式" r:id="rId7" imgW="203040" imgH="393480" progId="Equation.3">
                  <p:embed/>
                </p:oleObj>
              </mc:Choice>
              <mc:Fallback>
                <p:oleObj name="公式" r:id="rId7" imgW="203040" imgH="393480" progId="Equation.3">
                  <p:embed/>
                  <p:pic>
                    <p:nvPicPr>
                      <p:cNvPr id="0" name="对象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7511" y="1797076"/>
                        <a:ext cx="220627" cy="42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267620"/>
              </p:ext>
            </p:extLst>
          </p:nvPr>
        </p:nvGraphicFramePr>
        <p:xfrm>
          <a:off x="6583621" y="1784822"/>
          <a:ext cx="220627" cy="42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4" name="公式" r:id="rId9" imgW="203040" imgH="393480" progId="Equation.3">
                  <p:embed/>
                </p:oleObj>
              </mc:Choice>
              <mc:Fallback>
                <p:oleObj name="公式" r:id="rId9" imgW="203040" imgH="393480" progId="Equation.3">
                  <p:embed/>
                  <p:pic>
                    <p:nvPicPr>
                      <p:cNvPr id="0" name="对象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3621" y="1784822"/>
                        <a:ext cx="220627" cy="42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08219"/>
              </p:ext>
            </p:extLst>
          </p:nvPr>
        </p:nvGraphicFramePr>
        <p:xfrm>
          <a:off x="4067944" y="3219822"/>
          <a:ext cx="220627" cy="42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5" name="公式" r:id="rId11" imgW="203040" imgH="393480" progId="Equation.3">
                  <p:embed/>
                </p:oleObj>
              </mc:Choice>
              <mc:Fallback>
                <p:oleObj name="公式" r:id="rId11" imgW="203040" imgH="393480" progId="Equation.3">
                  <p:embed/>
                  <p:pic>
                    <p:nvPicPr>
                      <p:cNvPr id="0" name="对象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3219822"/>
                        <a:ext cx="220627" cy="42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863950"/>
              </p:ext>
            </p:extLst>
          </p:nvPr>
        </p:nvGraphicFramePr>
        <p:xfrm>
          <a:off x="5489376" y="3219822"/>
          <a:ext cx="220627" cy="42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6" name="公式" r:id="rId13" imgW="203040" imgH="393480" progId="Equation.3">
                  <p:embed/>
                </p:oleObj>
              </mc:Choice>
              <mc:Fallback>
                <p:oleObj name="公式" r:id="rId13" imgW="203040" imgH="393480" progId="Equation.3">
                  <p:embed/>
                  <p:pic>
                    <p:nvPicPr>
                      <p:cNvPr id="0" name="对象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9376" y="3219822"/>
                        <a:ext cx="220627" cy="42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9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784455"/>
              </p:ext>
            </p:extLst>
          </p:nvPr>
        </p:nvGraphicFramePr>
        <p:xfrm>
          <a:off x="6297866" y="3232795"/>
          <a:ext cx="233967" cy="42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67" name="公式" r:id="rId15" imgW="215640" imgH="393480" progId="Equation.3">
                  <p:embed/>
                </p:oleObj>
              </mc:Choice>
              <mc:Fallback>
                <p:oleObj name="公式" r:id="rId15" imgW="215640" imgH="393480" progId="Equation.3">
                  <p:embed/>
                  <p:pic>
                    <p:nvPicPr>
                      <p:cNvPr id="0" name="对象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7866" y="3232795"/>
                        <a:ext cx="233967" cy="42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509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9154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1092" y="544542"/>
            <a:ext cx="6898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把分数化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成小数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2400" b="1" dirty="0" smtClean="0">
                <a:solidFill>
                  <a:srgbClr val="FF5599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en-US" sz="2400" b="1" dirty="0">
                <a:solidFill>
                  <a:srgbClr val="FF5599"/>
                </a:solidFill>
                <a:latin typeface="楷体" pitchFamily="49" charset="-122"/>
                <a:ea typeface="楷体" pitchFamily="49" charset="-122"/>
              </a:rPr>
              <a:t>除不尽的保留三位小数</a:t>
            </a:r>
            <a:r>
              <a:rPr lang="zh-CN" altLang="en-US" sz="2400" b="1" dirty="0" smtClean="0">
                <a:solidFill>
                  <a:srgbClr val="FF5599"/>
                </a:solidFill>
                <a:latin typeface="楷体" pitchFamily="49" charset="-122"/>
                <a:ea typeface="楷体" pitchFamily="49" charset="-122"/>
              </a:rPr>
              <a:t>）</a:t>
            </a:r>
            <a:endParaRPr lang="zh-CN" altLang="en-US" sz="2400" b="1" dirty="0">
              <a:solidFill>
                <a:srgbClr val="FF55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21847" y="1664891"/>
            <a:ext cx="2157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49161" name="组合 49160"/>
          <p:cNvGrpSpPr/>
          <p:nvPr/>
        </p:nvGrpSpPr>
        <p:grpSpPr>
          <a:xfrm>
            <a:off x="1187624" y="1187665"/>
            <a:ext cx="7525320" cy="870750"/>
            <a:chOff x="1394449" y="1564110"/>
            <a:chExt cx="7525320" cy="870750"/>
          </a:xfrm>
        </p:grpSpPr>
        <p:grpSp>
          <p:nvGrpSpPr>
            <p:cNvPr id="49160" name="组合 49159"/>
            <p:cNvGrpSpPr/>
            <p:nvPr/>
          </p:nvGrpSpPr>
          <p:grpSpPr>
            <a:xfrm>
              <a:off x="1394449" y="1590928"/>
              <a:ext cx="7525320" cy="843932"/>
              <a:chOff x="1394449" y="1590928"/>
              <a:chExt cx="7525320" cy="843932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1394449" y="1590928"/>
                <a:ext cx="1082377" cy="628819"/>
                <a:chOff x="1020394" y="2094984"/>
                <a:chExt cx="1082377" cy="628819"/>
              </a:xfrm>
            </p:grpSpPr>
            <p:graphicFrame>
              <p:nvGraphicFramePr>
                <p:cNvPr id="66" name="对象 65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30374077"/>
                    </p:ext>
                  </p:extLst>
                </p:nvPr>
              </p:nvGraphicFramePr>
              <p:xfrm>
                <a:off x="1020394" y="2103091"/>
                <a:ext cx="239713" cy="6207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686" name="公式" r:id="rId3" imgW="152280" imgH="393480" progId="Equation.3">
                        <p:embed/>
                      </p:oleObj>
                    </mc:Choice>
                    <mc:Fallback>
                      <p:oleObj name="公式" r:id="rId3" imgW="1522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20394" y="2103091"/>
                              <a:ext cx="239713" cy="62071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" name="对象 3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36650086"/>
                    </p:ext>
                  </p:extLst>
                </p:nvPr>
              </p:nvGraphicFramePr>
              <p:xfrm>
                <a:off x="1861471" y="2094984"/>
                <a:ext cx="241300" cy="620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687" name="公式" r:id="rId5" imgW="152280" imgH="393480" progId="Equation.3">
                        <p:embed/>
                      </p:oleObj>
                    </mc:Choice>
                    <mc:Fallback>
                      <p:oleObj name="公式" r:id="rId5" imgW="1522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861471" y="2094984"/>
                              <a:ext cx="241300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67" name="组合 66"/>
              <p:cNvGrpSpPr/>
              <p:nvPr/>
            </p:nvGrpSpPr>
            <p:grpSpPr>
              <a:xfrm>
                <a:off x="3108651" y="1590928"/>
                <a:ext cx="5811118" cy="843932"/>
                <a:chOff x="115019" y="1861381"/>
                <a:chExt cx="5811118" cy="843932"/>
              </a:xfrm>
            </p:grpSpPr>
            <p:sp>
              <p:nvSpPr>
                <p:cNvPr id="68" name="TextBox 67"/>
                <p:cNvSpPr txBox="1"/>
                <p:nvPr/>
              </p:nvSpPr>
              <p:spPr>
                <a:xfrm>
                  <a:off x="1138238" y="2182093"/>
                  <a:ext cx="4787899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800" b="1" dirty="0" smtClean="0">
                      <a:latin typeface="楷体" pitchFamily="49" charset="-122"/>
                      <a:ea typeface="楷体" pitchFamily="49" charset="-122"/>
                    </a:rPr>
                    <a:t>     </a:t>
                  </a:r>
                  <a:endParaRPr lang="zh-CN" altLang="en-US" sz="2800" b="1" dirty="0">
                    <a:latin typeface="楷体" pitchFamily="49" charset="-122"/>
                    <a:ea typeface="楷体" pitchFamily="49" charset="-122"/>
                  </a:endParaRPr>
                </a:p>
              </p:txBody>
            </p:sp>
            <p:graphicFrame>
              <p:nvGraphicFramePr>
                <p:cNvPr id="70" name="对象 69">
                  <a:hlinkClick r:id="" action="ppaction://ole?verb=1"/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136366955"/>
                    </p:ext>
                  </p:extLst>
                </p:nvPr>
              </p:nvGraphicFramePr>
              <p:xfrm>
                <a:off x="115019" y="1861381"/>
                <a:ext cx="219075" cy="6207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688" name="公式" r:id="rId7" imgW="139680" imgH="393480" progId="Equation.3">
                        <p:embed/>
                      </p:oleObj>
                    </mc:Choice>
                    <mc:Fallback>
                      <p:oleObj name="公式" r:id="rId7" imgW="139680" imgH="393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15019" y="1861381"/>
                              <a:ext cx="219075" cy="62071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114" name="对象 113">
              <a:hlinkClick r:id="" action="ppaction://ole?verb=1"/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2261542"/>
                </p:ext>
              </p:extLst>
            </p:nvPr>
          </p:nvGraphicFramePr>
          <p:xfrm>
            <a:off x="3931274" y="1564110"/>
            <a:ext cx="241300" cy="620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89" name="公式" r:id="rId9" imgW="152280" imgH="393480" progId="Equation.3">
                    <p:embed/>
                  </p:oleObj>
                </mc:Choice>
                <mc:Fallback>
                  <p:oleObj name="公式" r:id="rId9" imgW="1522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1274" y="1564110"/>
                          <a:ext cx="241300" cy="620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3" name="文本框 7"/>
          <p:cNvSpPr txBox="1">
            <a:spLocks noChangeArrowheads="1"/>
          </p:cNvSpPr>
          <p:nvPr/>
        </p:nvSpPr>
        <p:spPr bwMode="auto">
          <a:xfrm>
            <a:off x="1623839" y="2394699"/>
            <a:ext cx="63325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=2÷5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=0.4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       =3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÷7 ≈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0.429</a:t>
            </a:r>
            <a:endParaRPr lang="en-US" altLang="zh-CN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graphicFrame>
        <p:nvGraphicFramePr>
          <p:cNvPr id="144" name="对象 14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05369"/>
              </p:ext>
            </p:extLst>
          </p:nvPr>
        </p:nvGraphicFramePr>
        <p:xfrm>
          <a:off x="1546225" y="2309416"/>
          <a:ext cx="244475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0" name="公式" r:id="rId11" imgW="152280" imgH="393480" progId="Equation.3">
                  <p:embed/>
                </p:oleObj>
              </mc:Choice>
              <mc:Fallback>
                <p:oleObj name="公式" r:id="rId11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6225" y="2309416"/>
                        <a:ext cx="244475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" name="对象 144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5741350"/>
              </p:ext>
            </p:extLst>
          </p:nvPr>
        </p:nvGraphicFramePr>
        <p:xfrm>
          <a:off x="4303712" y="2269406"/>
          <a:ext cx="268288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1" name="公式" r:id="rId13" imgW="152280" imgH="393480" progId="Equation.3">
                  <p:embed/>
                </p:oleObj>
              </mc:Choice>
              <mc:Fallback>
                <p:oleObj name="公式" r:id="rId13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3712" y="2269406"/>
                        <a:ext cx="268288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6" name="文本框 7"/>
          <p:cNvSpPr txBox="1">
            <a:spLocks noChangeArrowheads="1"/>
          </p:cNvSpPr>
          <p:nvPr/>
        </p:nvSpPr>
        <p:spPr bwMode="auto">
          <a:xfrm>
            <a:off x="1625278" y="3139856"/>
            <a:ext cx="63325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=5÷3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宋体" pitchFamily="2" charset="-122"/>
              </a:rPr>
              <a:t> ≈ 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1.667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       =5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  <a:sym typeface="宋体" pitchFamily="2" charset="-122"/>
              </a:rPr>
              <a:t>÷8=0.625</a:t>
            </a:r>
            <a:endParaRPr lang="en-US" altLang="zh-CN" sz="2400" b="1" dirty="0"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graphicFrame>
        <p:nvGraphicFramePr>
          <p:cNvPr id="147" name="对象 146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151708"/>
              </p:ext>
            </p:extLst>
          </p:nvPr>
        </p:nvGraphicFramePr>
        <p:xfrm>
          <a:off x="1557338" y="3053953"/>
          <a:ext cx="223837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2" name="公式" r:id="rId15" imgW="139680" imgH="393480" progId="Equation.3">
                  <p:embed/>
                </p:oleObj>
              </mc:Choice>
              <mc:Fallback>
                <p:oleObj name="公式" r:id="rId15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7338" y="3053953"/>
                        <a:ext cx="223837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" name="对象 147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6822038"/>
              </p:ext>
            </p:extLst>
          </p:nvPr>
        </p:nvGraphicFramePr>
        <p:xfrm>
          <a:off x="4757738" y="3028553"/>
          <a:ext cx="24765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3" name="公式" r:id="rId17" imgW="139680" imgH="393480" progId="Equation.3">
                  <p:embed/>
                </p:oleObj>
              </mc:Choice>
              <mc:Fallback>
                <p:oleObj name="公式" r:id="rId17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7738" y="3028553"/>
                        <a:ext cx="247650" cy="69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897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3" grpId="0" build="allAtOnce" bldLvl="0"/>
      <p:bldP spid="146" grpId="0" build="allAtOnce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49154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27307" y="616970"/>
            <a:ext cx="6898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填一填。</a:t>
            </a:r>
            <a:endParaRPr lang="zh-CN" altLang="en-US" sz="2800" b="1" dirty="0">
              <a:solidFill>
                <a:srgbClr val="FF5599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42633" y="1912420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117699" y="1912420"/>
            <a:ext cx="6332537" cy="851322"/>
            <a:chOff x="1623839" y="2182093"/>
            <a:chExt cx="6332537" cy="851322"/>
          </a:xfrm>
        </p:grpSpPr>
        <p:sp>
          <p:nvSpPr>
            <p:cNvPr id="143" name="文本框 7"/>
            <p:cNvSpPr txBox="1">
              <a:spLocks noChangeArrowheads="1"/>
            </p:cNvSpPr>
            <p:nvPr/>
          </p:nvSpPr>
          <p:spPr bwMode="auto">
            <a:xfrm>
              <a:off x="1623839" y="2322071"/>
              <a:ext cx="63325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lvl="0"/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 </a:t>
              </a:r>
              <a:r>
                <a:rPr lang="en-US" altLang="zh-CN" sz="2400" b="1" dirty="0"/>
                <a:t>12</a:t>
              </a:r>
              <a:r>
                <a:rPr lang="zh-CN" altLang="zh-CN" sz="2400" b="1" dirty="0"/>
                <a:t>÷</a:t>
              </a:r>
              <a:r>
                <a:rPr lang="en-US" altLang="zh-CN" sz="2400" b="1" dirty="0"/>
                <a:t>15 </a:t>
              </a:r>
              <a:r>
                <a:rPr lang="en-US" altLang="zh-CN" sz="2400" b="1" dirty="0" smtClean="0"/>
                <a:t>=              </a:t>
              </a:r>
              <a:r>
                <a:rPr lang="en-US" altLang="zh-CN" sz="2400" b="1" dirty="0"/>
                <a:t>= </a:t>
              </a:r>
              <a:r>
                <a:rPr lang="en-US" altLang="zh-CN" sz="2400" b="1" dirty="0" smtClean="0"/>
                <a:t>             = </a:t>
              </a:r>
              <a:endParaRPr lang="zh-CN" altLang="zh-CN" sz="2400" b="1" dirty="0"/>
            </a:p>
          </p:txBody>
        </p:sp>
        <p:pic>
          <p:nvPicPr>
            <p:cNvPr id="29" name="图片 3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22" t="14004" r="9467" b="58077"/>
            <a:stretch/>
          </p:blipFill>
          <p:spPr bwMode="auto">
            <a:xfrm>
              <a:off x="3077109" y="2215119"/>
              <a:ext cx="774811" cy="788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组合 8"/>
            <p:cNvGrpSpPr/>
            <p:nvPr/>
          </p:nvGrpSpPr>
          <p:grpSpPr>
            <a:xfrm>
              <a:off x="4229237" y="2182093"/>
              <a:ext cx="774811" cy="821705"/>
              <a:chOff x="4229237" y="2182093"/>
              <a:chExt cx="774811" cy="821705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4229237" y="2215119"/>
                <a:ext cx="774811" cy="788679"/>
                <a:chOff x="4229237" y="2215119"/>
                <a:chExt cx="774811" cy="788679"/>
              </a:xfrm>
            </p:grpSpPr>
            <p:pic>
              <p:nvPicPr>
                <p:cNvPr id="31" name="图片 3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9922" t="14004" r="9467" b="58077"/>
                <a:stretch/>
              </p:blipFill>
              <p:spPr bwMode="auto">
                <a:xfrm>
                  <a:off x="4229237" y="2215119"/>
                  <a:ext cx="774811" cy="7886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" name="矩形 5"/>
                <p:cNvSpPr/>
                <p:nvPr/>
              </p:nvSpPr>
              <p:spPr>
                <a:xfrm>
                  <a:off x="4283968" y="2283718"/>
                  <a:ext cx="648072" cy="28803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4283968" y="2182093"/>
                <a:ext cx="7114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6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0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309357" y="2215119"/>
              <a:ext cx="774811" cy="818296"/>
              <a:chOff x="5309357" y="2215119"/>
              <a:chExt cx="774811" cy="818296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5309357" y="2215119"/>
                <a:ext cx="774811" cy="788679"/>
                <a:chOff x="5309357" y="2215119"/>
                <a:chExt cx="774811" cy="788679"/>
              </a:xfrm>
            </p:grpSpPr>
            <p:pic>
              <p:nvPicPr>
                <p:cNvPr id="30" name="图片 3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9922" t="14004" r="9467" b="58077"/>
                <a:stretch/>
              </p:blipFill>
              <p:spPr bwMode="auto">
                <a:xfrm>
                  <a:off x="5309357" y="2215119"/>
                  <a:ext cx="774811" cy="7886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4" name="矩形 33"/>
                <p:cNvSpPr/>
                <p:nvPr/>
              </p:nvSpPr>
              <p:spPr>
                <a:xfrm>
                  <a:off x="5364088" y="2643758"/>
                  <a:ext cx="648072" cy="28803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  <p:sp>
            <p:nvSpPr>
              <p:cNvPr id="38" name="TextBox 37"/>
              <p:cNvSpPr txBox="1"/>
              <p:nvPr/>
            </p:nvSpPr>
            <p:spPr>
              <a:xfrm>
                <a:off x="5372726" y="2571750"/>
                <a:ext cx="7114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 dirty="0">
                    <a:latin typeface="楷体" pitchFamily="49" charset="-122"/>
                    <a:ea typeface="楷体" pitchFamily="49" charset="-122"/>
                  </a:rPr>
                  <a:t>6</a:t>
                </a:r>
                <a:r>
                  <a:rPr lang="en-US" altLang="zh-CN" sz="2400" b="1" dirty="0" smtClean="0">
                    <a:latin typeface="楷体" pitchFamily="49" charset="-122"/>
                    <a:ea typeface="楷体" pitchFamily="49" charset="-122"/>
                  </a:rPr>
                  <a:t>0</a:t>
                </a:r>
                <a:endParaRPr lang="zh-CN" altLang="en-US" sz="2400" b="1" dirty="0">
                  <a:latin typeface="楷体" pitchFamily="49" charset="-122"/>
                  <a:ea typeface="楷体" pitchFamily="49" charset="-122"/>
                </a:endParaRPr>
              </a:p>
            </p:txBody>
          </p:sp>
        </p:grpSp>
      </p:grpSp>
      <p:pic>
        <p:nvPicPr>
          <p:cNvPr id="41" name="Picture 3" descr="D:\童晓芳\个人专业成长\各类撰稿\20180605路编1-6下册《课件》\课件专用人物图\3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0" t="9934" r="25162" b="24128"/>
          <a:stretch/>
        </p:blipFill>
        <p:spPr bwMode="auto">
          <a:xfrm>
            <a:off x="7144187" y="2931790"/>
            <a:ext cx="826270" cy="97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3766569" y="1923678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75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60032" y="1923678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48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132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 descr="http://img2.imgtn.bdimg.com/it/u=1049026395,1642732007&amp;fm=26&amp;gp=0.jpg"/>
          <p:cNvSpPr>
            <a:spLocks noChangeAspect="1" noChangeArrowheads="1"/>
          </p:cNvSpPr>
          <p:nvPr/>
        </p:nvSpPr>
        <p:spPr bwMode="auto">
          <a:xfrm>
            <a:off x="23813" y="42862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55299" name="文本框 19"/>
          <p:cNvSpPr txBox="1">
            <a:spLocks noChangeArrowheads="1"/>
          </p:cNvSpPr>
          <p:nvPr/>
        </p:nvSpPr>
        <p:spPr bwMode="auto">
          <a:xfrm>
            <a:off x="433388" y="280988"/>
            <a:ext cx="11049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  <a:ea typeface="微软雅黑" pitchFamily="34" charset="-122"/>
              </a:defRPr>
            </a:lvl9pPr>
          </a:lstStyle>
          <a:p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</a:rPr>
              <a:t>同步练习</a:t>
            </a:r>
          </a:p>
        </p:txBody>
      </p:sp>
      <p:pic>
        <p:nvPicPr>
          <p:cNvPr id="43" name="Picture 3" descr="D:\童晓芳\个人专业成长\各类撰稿\20180605路编1-6下册《课件》\课件专用人物图\3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0" t="9934" r="25162" b="24128"/>
          <a:stretch/>
        </p:blipFill>
        <p:spPr bwMode="auto">
          <a:xfrm>
            <a:off x="7625837" y="2715765"/>
            <a:ext cx="826270" cy="97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944406" y="2254100"/>
            <a:ext cx="2628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60÷5=12(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千克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27784" y="2974795"/>
            <a:ext cx="3938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答：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每个班分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到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12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千克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8132" y="602801"/>
            <a:ext cx="7560840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</a:t>
            </a:r>
            <a:r>
              <a:rPr lang="en-US" altLang="zh-CN" sz="2400" b="1" dirty="0" smtClean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幼儿园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买来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箱苹果，一共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60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千克，平均分给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个班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）每个班分到多少千克</a:t>
            </a:r>
            <a:r>
              <a:rPr lang="zh-CN" altLang="zh-CN" sz="2400" b="1" dirty="0" smtClean="0">
                <a:latin typeface="楷体" pitchFamily="49" charset="-122"/>
                <a:ea typeface="楷体" pitchFamily="49" charset="-122"/>
              </a:rPr>
              <a:t>？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986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2" grpId="0"/>
    </p:bldLst>
  </p:timing>
</p:sld>
</file>

<file path=ppt/theme/theme1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534</Words>
  <Application>Microsoft Office PowerPoint</Application>
  <PresentationFormat>全屏显示(16:9)</PresentationFormat>
  <Paragraphs>82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Calibri</vt:lpstr>
      <vt:lpstr>黑体</vt:lpstr>
      <vt:lpstr>幼圆</vt:lpstr>
      <vt:lpstr>楷体</vt:lpstr>
      <vt:lpstr>微软雅黑</vt:lpstr>
      <vt:lpstr>Times New Roman</vt:lpstr>
      <vt:lpstr>3_Office 主题</vt:lpstr>
      <vt:lpstr>5_Office 主题</vt:lpstr>
      <vt:lpstr>4_Office 主题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23</cp:revision>
  <dcterms:created xsi:type="dcterms:W3CDTF">2017-03-17T02:28:00Z</dcterms:created>
  <dcterms:modified xsi:type="dcterms:W3CDTF">2019-10-14T07:20:19Z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